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heme/theme4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08" r:id="rId4"/>
    <p:sldMasterId id="2147483919" r:id="rId5"/>
    <p:sldMasterId id="2147483967" r:id="rId6"/>
  </p:sldMasterIdLst>
  <p:notesMasterIdLst>
    <p:notesMasterId r:id="rId8"/>
  </p:notesMasterIdLst>
  <p:sldIdLst>
    <p:sldId id="2147475027" r:id="rId7"/>
  </p:sldIdLst>
  <p:sldSz cx="9906000" cy="6858000" type="A4"/>
  <p:notesSz cx="6807200" cy="9939338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29768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59536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89304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719072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148840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578608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008376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438144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2" pos="4526" userDrawn="1">
          <p15:clr>
            <a:srgbClr val="A4A3A4"/>
          </p15:clr>
        </p15:guide>
        <p15:guide id="3" orient="horz" pos="32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成者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F4D0"/>
    <a:srgbClr val="E4FCDE"/>
    <a:srgbClr val="DDF5FF"/>
    <a:srgbClr val="BCEBFF"/>
    <a:srgbClr val="FFCD00"/>
    <a:srgbClr val="FFC000"/>
    <a:srgbClr val="BBBCBC"/>
    <a:srgbClr val="D9D9D9"/>
    <a:srgbClr val="0000CC"/>
    <a:srgbClr val="C5D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364DD4-C091-4185-A9F6-7DFBB1B78048}" v="1" dt="2025-12-02T20:17:24.90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5" autoAdjust="0"/>
    <p:restoredTop sz="96234" autoAdjust="0"/>
  </p:normalViewPr>
  <p:slideViewPr>
    <p:cSldViewPr snapToGrid="0">
      <p:cViewPr varScale="1">
        <p:scale>
          <a:sx n="84" d="100"/>
          <a:sy n="84" d="100"/>
        </p:scale>
        <p:origin x="1354" y="86"/>
      </p:cViewPr>
      <p:guideLst>
        <p:guide pos="4526"/>
        <p:guide orient="horz" pos="320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0375" cy="498966"/>
          </a:xfrm>
          <a:prstGeom prst="rect">
            <a:avLst/>
          </a:prstGeom>
        </p:spPr>
        <p:txBody>
          <a:bodyPr vert="horz" lIns="92231" tIns="46115" rIns="92231" bIns="46115" rtlCol="0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0"/>
            <a:ext cx="2950374" cy="498966"/>
          </a:xfrm>
          <a:prstGeom prst="rect">
            <a:avLst/>
          </a:prstGeom>
        </p:spPr>
        <p:txBody>
          <a:bodyPr vert="horz" lIns="92231" tIns="46115" rIns="92231" bIns="46115" rtlCol="0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AAE2C4BB-DD5D-4EF0-8811-528209874544}" type="datetimeFigureOut">
              <a:rPr kumimoji="1" lang="ja-JP" altLang="en-US" smtClean="0"/>
              <a:pPr/>
              <a:t>2025/12/19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3013"/>
            <a:ext cx="4841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1" tIns="46115" rIns="92231" bIns="461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83357"/>
            <a:ext cx="5446723" cy="3913364"/>
          </a:xfrm>
          <a:prstGeom prst="rect">
            <a:avLst/>
          </a:prstGeom>
        </p:spPr>
        <p:txBody>
          <a:bodyPr vert="horz" lIns="92231" tIns="46115" rIns="92231" bIns="461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372"/>
            <a:ext cx="2950375" cy="498966"/>
          </a:xfrm>
          <a:prstGeom prst="rect">
            <a:avLst/>
          </a:prstGeom>
        </p:spPr>
        <p:txBody>
          <a:bodyPr vert="horz" lIns="92231" tIns="46115" rIns="92231" bIns="46115" rtlCol="0" anchor="b"/>
          <a:lstStyle>
            <a:lvl1pPr algn="l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8966"/>
          </a:xfrm>
          <a:prstGeom prst="rect">
            <a:avLst/>
          </a:prstGeom>
        </p:spPr>
        <p:txBody>
          <a:bodyPr vert="horz" lIns="92231" tIns="46115" rIns="92231" bIns="46115" rtlCol="0" anchor="b"/>
          <a:lstStyle>
            <a:lvl1pPr algn="r">
              <a:defRPr sz="1200">
                <a:latin typeface="+mn-lt"/>
                <a:ea typeface="Yu Gothic UI" panose="020B0500000000000000" pitchFamily="50" charset="-128"/>
                <a:cs typeface="+mn-cs"/>
                <a:sym typeface="+mn-lt"/>
              </a:defRPr>
            </a:lvl1pPr>
          </a:lstStyle>
          <a:p>
            <a:fld id="{24DE13BB-FCB6-4491-A87D-1E9BA7500F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8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Yu Gothic UI" panose="020B0500000000000000" pitchFamily="50" charset="-128"/>
        <a:cs typeface="+mn-cs"/>
        <a:sym typeface="+mn-lt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1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3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png"/><Relationship Id="rId2" Type="http://schemas.openxmlformats.org/officeDocument/2006/relationships/tags" Target="../tags/tag34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9.png"/><Relationship Id="rId2" Type="http://schemas.openxmlformats.org/officeDocument/2006/relationships/tags" Target="../tags/tag35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8.png"/><Relationship Id="rId2" Type="http://schemas.openxmlformats.org/officeDocument/2006/relationships/tags" Target="../tags/tag36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0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9.png"/><Relationship Id="rId2" Type="http://schemas.openxmlformats.org/officeDocument/2006/relationships/tags" Target="../tags/tag37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1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884852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6496" y="432000"/>
            <a:ext cx="1872000" cy="58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5523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タイトルのみ_出所・脚注なし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960027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9072000" cy="468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  <a:latin typeface="+mn-ea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6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n-ea"/>
                <a:ea typeface="+mn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1D954FBA-8829-1DD8-8145-7904B852474A}"/>
              </a:ext>
            </a:extLst>
          </p:cNvPr>
          <p:cNvSpPr txBox="1">
            <a:spLocks/>
          </p:cNvSpPr>
          <p:nvPr userDrawn="1"/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29768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859536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289304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719072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148840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578608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008376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438144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05473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230664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F0AA1F30-752C-8BCF-DBD1-6AFA3DE1DBED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16496" y="1476000"/>
            <a:ext cx="4356000" cy="48260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F3D52DF5-7F48-96CA-93F5-700CA4E467E9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5150421" y="1476000"/>
            <a:ext cx="4356000" cy="4826000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67C69F0D-BEE6-C90B-0FE1-B9DE171482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6" name="テキスト プレースホルダー 2">
            <a:extLst>
              <a:ext uri="{FF2B5EF4-FFF2-40B4-BE49-F238E27FC236}">
                <a16:creationId xmlns:a16="http://schemas.microsoft.com/office/drawing/2014/main" id="{A6A20739-5192-2F96-9DBA-FC7B7DAC5EE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5150421" y="1008000"/>
            <a:ext cx="4356000" cy="46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>
              <a:defRPr lang="en-US" altLang="zh-CN" sz="1600" b="1" baseline="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3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2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7" name="スライド番号プレースホルダ 4">
            <a:extLst>
              <a:ext uri="{FF2B5EF4-FFF2-40B4-BE49-F238E27FC236}">
                <a16:creationId xmlns:a16="http://schemas.microsoft.com/office/drawing/2014/main" id="{4829DA2C-50F5-117B-C1E3-B0704E37CC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493855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814025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999" y="1476000"/>
            <a:ext cx="9072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Font typeface="Arial" pitchFamily="34" charset="0"/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2">
            <a:extLst>
              <a:ext uri="{FF2B5EF4-FFF2-40B4-BE49-F238E27FC236}">
                <a16:creationId xmlns:a16="http://schemas.microsoft.com/office/drawing/2014/main" id="{3A4CFDD9-6377-ACBD-7E9C-96B6C9E1DA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8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9072000" cy="468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3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1D5A77B0-BF29-1098-1B07-B152E78CF66F}"/>
              </a:ext>
            </a:extLst>
          </p:cNvPr>
          <p:cNvSpPr txBox="1">
            <a:spLocks/>
          </p:cNvSpPr>
          <p:nvPr userDrawn="1"/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29768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859536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289304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719072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148840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578608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008376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438144" algn="l" defTabSz="859536" rtl="0" eaLnBrk="1" latinLnBrk="0" hangingPunct="1">
              <a:defRPr sz="19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3826657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289173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4D4831B1-A04A-42C3-BD52-942B25744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7F14F7E8-2C42-4BD2-8B4C-7C658763AB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7972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D6BA3D81-CAD1-43DC-A531-54F7C4DC8D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2024. For information, contact Deloitte Tohmatsu Group.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225710E-CB95-98DD-0E7F-A51C955E4254}"/>
              </a:ext>
            </a:extLst>
          </p:cNvPr>
          <p:cNvGrpSpPr/>
          <p:nvPr userDrawn="1"/>
        </p:nvGrpSpPr>
        <p:grpSpPr>
          <a:xfrm>
            <a:off x="8041197" y="3960000"/>
            <a:ext cx="1440000" cy="1894801"/>
            <a:chOff x="8050246" y="4451478"/>
            <a:chExt cx="1440000" cy="1894801"/>
          </a:xfrm>
        </p:grpSpPr>
        <p:pic>
          <p:nvPicPr>
            <p:cNvPr id="9" name="図 8" descr="ロゴ, 会社名&#10;&#10;自動的に生成された説明">
              <a:extLst>
                <a:ext uri="{FF2B5EF4-FFF2-40B4-BE49-F238E27FC236}">
                  <a16:creationId xmlns:a16="http://schemas.microsoft.com/office/drawing/2014/main" id="{B08C4379-B61C-71BD-16AA-DB14189E0F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050246" y="4451478"/>
              <a:ext cx="1440000" cy="873777"/>
            </a:xfrm>
            <a:prstGeom prst="rect">
              <a:avLst/>
            </a:prstGeom>
          </p:spPr>
        </p:pic>
        <p:pic>
          <p:nvPicPr>
            <p:cNvPr id="10" name="図 9" descr="ロゴ&#10;&#10;自動的に生成された説明">
              <a:extLst>
                <a:ext uri="{FF2B5EF4-FFF2-40B4-BE49-F238E27FC236}">
                  <a16:creationId xmlns:a16="http://schemas.microsoft.com/office/drawing/2014/main" id="{D0B28E52-975C-E4C4-9D5C-37EFFEB46C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8021" y="5473537"/>
              <a:ext cx="1244450" cy="872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09305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トーマツロゴ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808725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8D7302B4-C3B2-43C1-A9E9-2DFB590FF1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81D215A-DF31-4FC4-A706-4B6A3613D0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416496" y="431005"/>
            <a:ext cx="3447786" cy="5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5FB43949-A16F-4CF9-89FA-2868A80FA4F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2024. For information, contact Deloitte Tohmatsu Group.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6CEBDAF-C3A1-AA85-7954-487457DC51C3}"/>
              </a:ext>
            </a:extLst>
          </p:cNvPr>
          <p:cNvGrpSpPr/>
          <p:nvPr userDrawn="1"/>
        </p:nvGrpSpPr>
        <p:grpSpPr>
          <a:xfrm>
            <a:off x="8041197" y="3960000"/>
            <a:ext cx="1440000" cy="1894801"/>
            <a:chOff x="8050246" y="4451478"/>
            <a:chExt cx="1440000" cy="1894801"/>
          </a:xfrm>
        </p:grpSpPr>
        <p:pic>
          <p:nvPicPr>
            <p:cNvPr id="4" name="図 3" descr="ロゴ, 会社名&#10;&#10;自動的に生成された説明">
              <a:extLst>
                <a:ext uri="{FF2B5EF4-FFF2-40B4-BE49-F238E27FC236}">
                  <a16:creationId xmlns:a16="http://schemas.microsoft.com/office/drawing/2014/main" id="{8DC421F0-8645-C3F4-1894-E38A68B90F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050246" y="4451478"/>
              <a:ext cx="1440000" cy="873777"/>
            </a:xfrm>
            <a:prstGeom prst="rect">
              <a:avLst/>
            </a:prstGeom>
          </p:spPr>
        </p:pic>
        <p:pic>
          <p:nvPicPr>
            <p:cNvPr id="5" name="図 4" descr="ロゴ&#10;&#10;自動的に生成された説明">
              <a:extLst>
                <a:ext uri="{FF2B5EF4-FFF2-40B4-BE49-F238E27FC236}">
                  <a16:creationId xmlns:a16="http://schemas.microsoft.com/office/drawing/2014/main" id="{B77EF277-F2AE-B462-A565-FA353BA222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8021" y="5473537"/>
              <a:ext cx="1244450" cy="8727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466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②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62370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6" name="オブジェクト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プレースホルダー 2">
            <a:extLst>
              <a:ext uri="{FF2B5EF4-FFF2-40B4-BE49-F238E27FC236}">
                <a16:creationId xmlns:a16="http://schemas.microsoft.com/office/drawing/2014/main" id="{3E39B168-5EA0-581D-6349-FB585680E2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7" name="テキスト プレースホルダ 5">
            <a:extLst>
              <a:ext uri="{FF2B5EF4-FFF2-40B4-BE49-F238E27FC236}">
                <a16:creationId xmlns:a16="http://schemas.microsoft.com/office/drawing/2014/main" id="{C750C47F-6A5E-43DA-810C-7BA23EF87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8075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lang="ja-JP" altLang="en-US" sz="2000" b="1" dirty="0"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/>
              <a:t>スライドタイトル（入力が必要）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EC76EA4-3538-4F0B-A615-1FFF84AA18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17000" y="846000"/>
            <a:ext cx="9072000" cy="615600"/>
          </a:xfrm>
        </p:spPr>
        <p:txBody>
          <a:bodyPr vert="horz" lIns="0" tIns="0" rIns="0" bIns="0" rtlCol="0" anchor="t">
            <a:noAutofit/>
          </a:bodyPr>
          <a:lstStyle>
            <a:lvl1pPr>
              <a:defRPr lang="ja-JP" altLang="en-US" sz="1800" b="0" baseline="0" dirty="0">
                <a:solidFill>
                  <a:schemeClr val="tx2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キーメッセージ（オプション）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7A5F392B-DD20-D6AF-981E-C9ACA92B00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4612" y="6651381"/>
            <a:ext cx="4356000" cy="18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FOR DISCUSSION ONLY</a:t>
            </a:r>
          </a:p>
        </p:txBody>
      </p:sp>
      <p:sp>
        <p:nvSpPr>
          <p:cNvPr id="9" name="スライド番号プレースホルダ 9">
            <a:extLst>
              <a:ext uri="{FF2B5EF4-FFF2-40B4-BE49-F238E27FC236}">
                <a16:creationId xmlns:a16="http://schemas.microsoft.com/office/drawing/2014/main" id="{B689DA33-1A6D-16F1-B165-1A6D32178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521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②） タイトルのみ_出所・脚注なし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オブジェクト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025517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6" name="オブジェクト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プレースホルダ 5">
            <a:extLst>
              <a:ext uri="{FF2B5EF4-FFF2-40B4-BE49-F238E27FC236}">
                <a16:creationId xmlns:a16="http://schemas.microsoft.com/office/drawing/2014/main" id="{C750C47F-6A5E-43DA-810C-7BA23EF87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8075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lang="ja-JP" altLang="en-US" sz="2000" b="1" dirty="0"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/>
              <a:t>スライドタイトル（入力が必要）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EC76EA4-3538-4F0B-A615-1FFF84AA18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17000" y="846000"/>
            <a:ext cx="9072000" cy="615600"/>
          </a:xfrm>
        </p:spPr>
        <p:txBody>
          <a:bodyPr vert="horz" lIns="0" tIns="0" rIns="0" bIns="0" rtlCol="0" anchor="t">
            <a:noAutofit/>
          </a:bodyPr>
          <a:lstStyle>
            <a:lvl1pPr>
              <a:defRPr lang="ja-JP" altLang="en-US" sz="1800" b="0" baseline="0" dirty="0">
                <a:solidFill>
                  <a:schemeClr val="tx2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キーメッセージ（オプション）</a:t>
            </a:r>
          </a:p>
        </p:txBody>
      </p:sp>
      <p:sp>
        <p:nvSpPr>
          <p:cNvPr id="5" name="スライド番号プレースホルダ 9">
            <a:extLst>
              <a:ext uri="{FF2B5EF4-FFF2-40B4-BE49-F238E27FC236}">
                <a16:creationId xmlns:a16="http://schemas.microsoft.com/office/drawing/2014/main" id="{033F1811-5073-4489-BB2E-2FEA3A9CA7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130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②）小見出しあ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32151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テキスト プレースホルダー 3">
            <a:extLst>
              <a:ext uri="{FF2B5EF4-FFF2-40B4-BE49-F238E27FC236}">
                <a16:creationId xmlns:a16="http://schemas.microsoft.com/office/drawing/2014/main" id="{D77E18BD-9AC5-29EE-F9C0-10C97340CF2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9" name="テキスト プレースホルダー 2">
            <a:extLst>
              <a:ext uri="{FF2B5EF4-FFF2-40B4-BE49-F238E27FC236}">
                <a16:creationId xmlns:a16="http://schemas.microsoft.com/office/drawing/2014/main" id="{42125619-CF47-245B-D070-33D9296F40D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16496" y="1476000"/>
            <a:ext cx="4356000" cy="4680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>
              <a:defRPr lang="en-US" altLang="zh-CN" sz="1600" b="1" baseline="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小見出し（オプション）</a:t>
            </a:r>
          </a:p>
        </p:txBody>
      </p:sp>
      <p:sp>
        <p:nvSpPr>
          <p:cNvPr id="10" name="テキスト プレースホルダ 5">
            <a:extLst>
              <a:ext uri="{FF2B5EF4-FFF2-40B4-BE49-F238E27FC236}">
                <a16:creationId xmlns:a16="http://schemas.microsoft.com/office/drawing/2014/main" id="{3CDF7E22-4EA5-4758-818B-B0889CFD73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8075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lang="ja-JP" altLang="en-US" sz="2000" b="1" dirty="0"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ja-JP" altLang="en-US"/>
              <a:t>スライドタイトル（入力が必要）</a:t>
            </a: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721E9B9F-76D5-4906-A954-EB10F1C3E7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17000" y="846000"/>
            <a:ext cx="9072000" cy="615600"/>
          </a:xfrm>
        </p:spPr>
        <p:txBody>
          <a:bodyPr vert="horz" lIns="0" tIns="0" rIns="0" bIns="0" rtlCol="0" anchor="t">
            <a:noAutofit/>
          </a:bodyPr>
          <a:lstStyle>
            <a:lvl1pPr>
              <a:defRPr lang="ja-JP" altLang="en-US" sz="1800" b="0" baseline="0" dirty="0">
                <a:solidFill>
                  <a:schemeClr val="tx2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キーメッセージ（オプション）</a:t>
            </a:r>
          </a:p>
        </p:txBody>
      </p:sp>
      <p:sp>
        <p:nvSpPr>
          <p:cNvPr id="5" name="スライド番号プレースホルダ 9">
            <a:extLst>
              <a:ext uri="{FF2B5EF4-FFF2-40B4-BE49-F238E27FC236}">
                <a16:creationId xmlns:a16="http://schemas.microsoft.com/office/drawing/2014/main" id="{C8426342-41ED-ABB3-1252-D14377733C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58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74991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6496" y="432000"/>
            <a:ext cx="1872000" cy="587972"/>
          </a:xfrm>
          <a:prstGeom prst="rect">
            <a:avLst/>
          </a:prstGeom>
        </p:spPr>
      </p:pic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C0424FA-1860-43B7-8A94-43021EEC50FC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818323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386394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C5A3295-3564-4576-96DB-80CBF7A205A7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419402967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122397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tx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4373981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_ ロゴ入り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57217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953000" y="396000"/>
            <a:ext cx="4536000" cy="676800"/>
          </a:xfrm>
          <a:prstGeom prst="rect">
            <a:avLst/>
          </a:prstGeom>
        </p:spPr>
        <p:txBody>
          <a:bodyPr lIns="0">
            <a:norm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2200" baseline="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kumimoji="1" lang="ja-JP" altLang="en-US"/>
              <a:t>クライアント社名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823F930-1440-4D98-B4B0-A60A3B34534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1488"/>
          </a:xfrm>
          <a:prstGeom prst="rect">
            <a:avLst/>
          </a:prstGeom>
        </p:spPr>
      </p:pic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2F109B1-F10E-4107-A5FF-847826BE510A}"/>
              </a:ext>
            </a:extLst>
          </p:cNvPr>
          <p:cNvSpPr>
            <a:spLocks noGrp="1"/>
          </p:cNvSpPr>
          <p:nvPr>
            <p:ph type="dt" sz="half" idx="13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128371449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タイトル ロゴ無_A4_黒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4857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icture Placeholder 8"/>
          <p:cNvSpPr>
            <a:spLocks noGrp="1" noChangeAspect="1"/>
          </p:cNvSpPr>
          <p:nvPr>
            <p:ph type="pic" sz="quarter" idx="11"/>
          </p:nvPr>
        </p:nvSpPr>
        <p:spPr bwMode="gray">
          <a:xfrm>
            <a:off x="2523000" y="999000"/>
            <a:ext cx="4860000" cy="486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ja-JP" altLang="en-US"/>
              <a:t>アイコンをクリックして図を追加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17600" y="5040000"/>
            <a:ext cx="4536000" cy="615553"/>
          </a:xfrm>
        </p:spPr>
        <p:txBody>
          <a:bodyPr vert="horz" anchor="b" anchorCtr="0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 b="1" baseline="0">
                <a:solidFill>
                  <a:schemeClr val="bg1"/>
                </a:solidFill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 noProof="0"/>
              <a:t>表紙タイトル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17600" y="5652000"/>
            <a:ext cx="4536000" cy="492443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 marL="495283" indent="0" algn="ctr">
              <a:buNone/>
              <a:defRPr sz="2167"/>
            </a:lvl2pPr>
            <a:lvl3pPr marL="990564" indent="0" algn="ctr">
              <a:buNone/>
              <a:defRPr sz="1950"/>
            </a:lvl3pPr>
            <a:lvl4pPr marL="1485846" indent="0" algn="ctr">
              <a:buNone/>
              <a:defRPr sz="1733"/>
            </a:lvl4pPr>
            <a:lvl5pPr marL="1981127" indent="0" algn="ctr">
              <a:buNone/>
              <a:defRPr sz="1733"/>
            </a:lvl5pPr>
            <a:lvl6pPr marL="2476410" indent="0" algn="ctr">
              <a:buNone/>
              <a:defRPr sz="1733"/>
            </a:lvl6pPr>
            <a:lvl7pPr marL="2971692" indent="0" algn="ctr">
              <a:buNone/>
              <a:defRPr sz="1733"/>
            </a:lvl7pPr>
            <a:lvl8pPr marL="3466973" indent="0" algn="ctr">
              <a:buNone/>
              <a:defRPr sz="1733"/>
            </a:lvl8pPr>
            <a:lvl9pPr marL="3962255" indent="0" algn="ctr">
              <a:buNone/>
              <a:defRPr sz="1733"/>
            </a:lvl9pPr>
          </a:lstStyle>
          <a:p>
            <a:r>
              <a:rPr lang="ja-JP" altLang="en-US" noProof="0"/>
              <a:t>表紙サブタイトル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 bwMode="gray">
          <a:xfrm>
            <a:off x="417599" y="6408000"/>
            <a:ext cx="4536000" cy="215444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205A9A3-5008-49F4-8A06-BC95DA2477A8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>
            <a:lvl1pPr>
              <a:defRPr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408184200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 目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9832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5133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641549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白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404793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 bwMode="gray">
          <a:xfrm>
            <a:off x="1893000" y="2340000"/>
            <a:ext cx="6120000" cy="252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90071829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中表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6759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5739621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022860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679499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タイトルのみ_Header上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69020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80000"/>
            <a:ext cx="9072000" cy="360000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100" b="1" baseline="0">
                <a:solidFill>
                  <a:schemeClr val="tx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 bwMode="gray">
          <a:xfrm>
            <a:off x="416496" y="684000"/>
            <a:ext cx="9072000" cy="615600"/>
          </a:xfrm>
        </p:spPr>
        <p:txBody>
          <a:bodyPr vert="horz" anchor="t"/>
          <a:lstStyle>
            <a:lvl1pPr>
              <a:defRPr sz="1800" b="0" baseline="0">
                <a:latin typeface="+mn-lt"/>
                <a:ea typeface="+mn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2831804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左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89392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0822A2BF-4EE5-45F6-88E1-9AA10A8C672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24717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（基本版） コンテンツ両サイド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2190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496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marR="0" indent="-144000" algn="l" defTabSz="989013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コンテンツ プレースホルダ 2"/>
          <p:cNvSpPr>
            <a:spLocks noGrp="1"/>
          </p:cNvSpPr>
          <p:nvPr>
            <p:ph idx="12"/>
          </p:nvPr>
        </p:nvSpPr>
        <p:spPr bwMode="gray">
          <a:xfrm>
            <a:off x="5132388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3EB1B23-9AF8-425B-BAD7-B9FA00F1883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3" name="テキスト プレースホルダー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132388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321998"/>
      </p:ext>
    </p:extLst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コンテンツ全面_レベル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78105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6999" y="1476000"/>
            <a:ext cx="9072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buFont typeface="Arial" pitchFamily="34" charset="0"/>
              <a:buNone/>
              <a:defRPr sz="1200" baseline="0">
                <a:latin typeface="+mn-lt"/>
                <a:ea typeface="+mn-ea"/>
                <a:cs typeface="+mn-cs"/>
                <a:sym typeface="+mn-lt"/>
              </a:defRPr>
            </a:lvl1pPr>
            <a:lvl2pPr marL="18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n"/>
              <a:defRPr sz="1200" baseline="0">
                <a:latin typeface="+mn-lt"/>
                <a:ea typeface="+mn-ea"/>
                <a:cs typeface="+mn-cs"/>
                <a:sym typeface="+mn-lt"/>
              </a:defRPr>
            </a:lvl2pPr>
            <a:lvl3pPr marL="360000" indent="-180000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Ø"/>
              <a:defRPr sz="1200" baseline="0">
                <a:latin typeface="+mn-lt"/>
                <a:ea typeface="+mn-ea"/>
                <a:cs typeface="+mn-cs"/>
                <a:sym typeface="+mn-lt"/>
              </a:defRPr>
            </a:lvl3pPr>
            <a:lvl4pPr marL="504000" indent="-14400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  <a:defRPr sz="1200" baseline="0">
                <a:latin typeface="+mn-lt"/>
                <a:ea typeface="+mn-ea"/>
                <a:cs typeface="+mn-cs"/>
                <a:sym typeface="+mn-lt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543A0986-838B-4D2A-A95C-8CB1738263FE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r>
              <a:rPr lang="en-GB" altLang="en-GB"/>
              <a:t>DT Template A4</a:t>
            </a:r>
          </a:p>
        </p:txBody>
      </p:sp>
      <p:sp>
        <p:nvSpPr>
          <p:cNvPr id="8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4356000" cy="468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 baseline="0">
                <a:solidFill>
                  <a:schemeClr val="accent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15827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 目次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124397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 bwMode="gray">
          <a:xfrm>
            <a:off x="5133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1pPr>
            <a:lvl2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2pPr>
            <a:lvl3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3pPr>
            <a:lvl4pPr>
              <a:lnSpc>
                <a:spcPct val="110000"/>
              </a:lnSpc>
              <a:spcBef>
                <a:spcPts val="600"/>
              </a:spcBef>
              <a:tabLst>
                <a:tab pos="5448101" algn="r"/>
              </a:tabLst>
              <a:defRPr sz="1200">
                <a:latin typeface="+mn-lt"/>
                <a:ea typeface="+mn-ea"/>
                <a:cs typeface="+mn-cs"/>
                <a:sym typeface="+mn-lt"/>
              </a:defRPr>
            </a:lvl4pPr>
            <a:lvl5pPr>
              <a:tabLst>
                <a:tab pos="5448101" algn="r"/>
              </a:tabLst>
              <a:defRPr baseline="0"/>
            </a:lvl5pPr>
          </a:lstStyle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76088EF-9292-4156-B82A-AEC6FAF17735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</p:spPr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290319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985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4D4831B1-A04A-42C3-BD52-942B25744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7F14F7E8-2C42-4BD2-8B4C-7C658763AB7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0" y="432000"/>
            <a:ext cx="1872000" cy="587972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D6BA3D81-CAD1-43DC-A531-54F7C4DC8D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4" name="図 3" descr="ロゴ, 会社名&#10;&#10;自動的に生成された説明">
            <a:extLst>
              <a:ext uri="{FF2B5EF4-FFF2-40B4-BE49-F238E27FC236}">
                <a16:creationId xmlns:a16="http://schemas.microsoft.com/office/drawing/2014/main" id="{784D5B73-DF9C-49AC-94A2-96EF6F33C25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1923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423403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1" name="テキスト プレースホルダー 13">
            <a:extLst>
              <a:ext uri="{FF2B5EF4-FFF2-40B4-BE49-F238E27FC236}">
                <a16:creationId xmlns:a16="http://schemas.microsoft.com/office/drawing/2014/main" id="{EC10764A-D9E5-4773-9998-E6E340EF20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8C8D089-6B7B-4D22-A423-606FF0A0723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17601" y="432000"/>
            <a:ext cx="1870453" cy="586800"/>
          </a:xfrm>
          <a:prstGeom prst="rect">
            <a:avLst/>
          </a:prstGeom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8ECAF025-B44C-4744-8C34-DBC751A55D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EA662424-EC38-41B4-918D-98953BBCEA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19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白_トーマツロゴ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15864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8D7302B4-C3B2-43C1-A9E9-2DFB590FF1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81D215A-DF31-4FC4-A706-4B6A3613D0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416496" y="431005"/>
            <a:ext cx="3447786" cy="58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37">
            <a:extLst>
              <a:ext uri="{FF2B5EF4-FFF2-40B4-BE49-F238E27FC236}">
                <a16:creationId xmlns:a16="http://schemas.microsoft.com/office/drawing/2014/main" id="{5FB43949-A16F-4CF9-89FA-2868A80FA4F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4770B572-0E41-4F38-9C69-20D76FA470A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502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9388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（基本版）背表紙_黒_トーマツロゴ_A4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699004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3F3504-9539-4146-B3C1-F25407A51609}"/>
              </a:ext>
            </a:extLst>
          </p:cNvPr>
          <p:cNvSpPr txBox="1"/>
          <p:nvPr userDrawn="1"/>
        </p:nvSpPr>
        <p:spPr bwMode="gray">
          <a:xfrm>
            <a:off x="8041197" y="6517421"/>
            <a:ext cx="1402628" cy="2564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950"/>
              </a:lnSpc>
            </a:pPr>
            <a: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  <a:t>Member of</a:t>
            </a:r>
            <a:br>
              <a:rPr kumimoji="1" lang="en-US" altLang="ja-JP" sz="800">
                <a:solidFill>
                  <a:schemeClr val="bg1"/>
                </a:solidFill>
                <a:latin typeface="+mn-lt"/>
                <a:cs typeface="+mn-cs"/>
                <a:sym typeface="+mn-lt"/>
              </a:rPr>
            </a:br>
            <a:r>
              <a:rPr kumimoji="1" lang="en-US" altLang="ja-JP" sz="800" b="1">
                <a:solidFill>
                  <a:schemeClr val="bg1"/>
                </a:solidFill>
                <a:latin typeface="+mn-lt"/>
                <a:cs typeface="+mn-cs"/>
                <a:sym typeface="+mn-lt"/>
              </a:rPr>
              <a:t>Deloitte Touche Tohmatsu Limited</a:t>
            </a:r>
            <a:endParaRPr kumimoji="1" lang="ja-JP" altLang="en-US" sz="800" b="1">
              <a:solidFill>
                <a:schemeClr val="bg1"/>
              </a:solidFill>
              <a:latin typeface="+mn-lt"/>
              <a:cs typeface="+mn-cs"/>
              <a:sym typeface="+mn-lt"/>
            </a:endParaRPr>
          </a:p>
        </p:txBody>
      </p:sp>
      <p:sp>
        <p:nvSpPr>
          <p:cNvPr id="10" name="テキスト プレースホルダー 13">
            <a:extLst>
              <a:ext uri="{FF2B5EF4-FFF2-40B4-BE49-F238E27FC236}">
                <a16:creationId xmlns:a16="http://schemas.microsoft.com/office/drawing/2014/main" id="{98ED7F2A-D8F8-44B8-9950-656D3B6AC7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417600" y="6336000"/>
            <a:ext cx="7020000" cy="127856"/>
          </a:xfrm>
        </p:spPr>
        <p:txBody>
          <a:bodyPr anchor="b" anchorCtr="0">
            <a:spAutoFit/>
          </a:bodyPr>
          <a:lstStyle>
            <a:lvl1pPr>
              <a:defRPr sz="800">
                <a:solidFill>
                  <a:schemeClr val="bg1"/>
                </a:solidFill>
                <a:cs typeface="+mn-cs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6211CF3-AF55-4BB2-ABA6-DFDFA3C51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gray">
          <a:xfrm>
            <a:off x="417600" y="432000"/>
            <a:ext cx="3449948" cy="586076"/>
          </a:xfrm>
          <a:prstGeom prst="rect">
            <a:avLst/>
          </a:prstGeom>
        </p:spPr>
      </p:pic>
      <p:sp>
        <p:nvSpPr>
          <p:cNvPr id="9" name="Text Box 37">
            <a:extLst>
              <a:ext uri="{FF2B5EF4-FFF2-40B4-BE49-F238E27FC236}">
                <a16:creationId xmlns:a16="http://schemas.microsoft.com/office/drawing/2014/main" id="{97296455-89ED-4F08-B776-BE18D4C8DF8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17600" y="6588000"/>
            <a:ext cx="4356000" cy="1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800" kern="1200">
                <a:solidFill>
                  <a:schemeClr val="bg1"/>
                </a:solidFill>
                <a:latin typeface="+mn-lt"/>
                <a:ea typeface="+mn-ea"/>
                <a:cs typeface="+mn-cs"/>
                <a:sym typeface="+mn-lt"/>
              </a:rPr>
              <a:t>© 2022. For information, contact Deloitte Tohmatsu Group.</a:t>
            </a:r>
          </a:p>
        </p:txBody>
      </p:sp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D2BBA463-2249-4A4A-80B9-2AD35481962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050925" y="5472497"/>
            <a:ext cx="1440000" cy="87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683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（基本版） コンテンツ両サイド_レベル_Propo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 2"/>
          <p:cNvSpPr>
            <a:spLocks noGrp="1"/>
          </p:cNvSpPr>
          <p:nvPr>
            <p:ph idx="1"/>
          </p:nvPr>
        </p:nvSpPr>
        <p:spPr bwMode="gray">
          <a:xfrm>
            <a:off x="417000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buNone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1pPr>
            <a:lvl2pPr marL="172800" indent="-172800">
              <a:lnSpc>
                <a:spcPct val="106000"/>
              </a:lnSpc>
              <a:spcBef>
                <a:spcPts val="1056"/>
              </a:spcBef>
              <a:buFont typeface="Wingdings" pitchFamily="2" charset="2"/>
              <a:buChar char="n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2pPr>
            <a:lvl3pPr marL="345600" indent="-172800">
              <a:lnSpc>
                <a:spcPct val="106000"/>
              </a:lnSpc>
              <a:spcBef>
                <a:spcPts val="480"/>
              </a:spcBef>
              <a:buFont typeface="Wingdings" pitchFamily="2" charset="2"/>
              <a:buChar char="Ø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3pPr>
            <a:lvl4pPr marL="518400" marR="0" indent="-172800" algn="l" defTabSz="989013" rtl="0" eaLnBrk="1" fontAlgn="auto" latinLnBrk="0" hangingPunct="1">
              <a:lnSpc>
                <a:spcPct val="106000"/>
              </a:lnSpc>
              <a:spcBef>
                <a:spcPts val="24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9" name="コンテンツ プレースホルダ 2"/>
          <p:cNvSpPr>
            <a:spLocks noGrp="1"/>
          </p:cNvSpPr>
          <p:nvPr>
            <p:ph idx="12"/>
          </p:nvPr>
        </p:nvSpPr>
        <p:spPr bwMode="gray">
          <a:xfrm>
            <a:off x="5132388" y="1476000"/>
            <a:ext cx="4356000" cy="4824000"/>
          </a:xfrm>
          <a:prstGeom prst="rect">
            <a:avLst/>
          </a:prstGeom>
        </p:spPr>
        <p:txBody>
          <a:bodyPr/>
          <a:lstStyle>
            <a:lvl1pPr>
              <a:buNone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1pPr>
            <a:lvl2pPr marL="172800" indent="-172800">
              <a:lnSpc>
                <a:spcPct val="106000"/>
              </a:lnSpc>
              <a:spcBef>
                <a:spcPts val="1056"/>
              </a:spcBef>
              <a:buFont typeface="Wingdings" pitchFamily="2" charset="2"/>
              <a:buChar char="n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2pPr>
            <a:lvl3pPr marL="345600" indent="-172800">
              <a:lnSpc>
                <a:spcPct val="106000"/>
              </a:lnSpc>
              <a:spcBef>
                <a:spcPts val="480"/>
              </a:spcBef>
              <a:buFont typeface="Wingdings" pitchFamily="2" charset="2"/>
              <a:buChar char="Ø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3pPr>
            <a:lvl4pPr marL="518400" indent="-172800">
              <a:lnSpc>
                <a:spcPct val="106000"/>
              </a:lnSpc>
              <a:spcBef>
                <a:spcPts val="240"/>
              </a:spcBef>
              <a:buFont typeface="Arial" pitchFamily="34" charset="0"/>
              <a:buChar char="•"/>
              <a:defRPr sz="1200" baseline="0">
                <a:latin typeface="Arial" pitchFamily="34" charset="0"/>
                <a:ea typeface="+mn-ea"/>
                <a:cs typeface="Arial" pitchFamily="34" charset="0"/>
              </a:defRPr>
            </a:lvl4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1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3EB1B23-9AF8-425B-BAD7-B9FA00F18833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4"/>
          </p:nvPr>
        </p:nvSpPr>
        <p:spPr bwMode="gray">
          <a:xfrm>
            <a:off x="705600" y="6588000"/>
            <a:ext cx="4068000" cy="169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 altLang="en-GB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7000" y="1016000"/>
            <a:ext cx="4356000" cy="432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13" name="テキスト プレースホルダー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132388" y="1016000"/>
            <a:ext cx="4356000" cy="432000"/>
          </a:xfrm>
          <a:prstGeom prst="rect">
            <a:avLst/>
          </a:prstGeo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ja-JP"/>
              <a:t>Header</a:t>
            </a:r>
            <a:r>
              <a:rPr kumimoji="1" lang="ja-JP" altLang="en-US"/>
              <a:t>を入力（スライドタイトル）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 bwMode="gray">
          <a:xfrm>
            <a:off x="417000" y="136800"/>
            <a:ext cx="9072000" cy="651600"/>
          </a:xfrm>
        </p:spPr>
        <p:txBody>
          <a:bodyPr/>
          <a:lstStyle/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98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（基本版） 白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87921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プレースホルダー 5"/>
          <p:cNvSpPr>
            <a:spLocks noGrp="1"/>
          </p:cNvSpPr>
          <p:nvPr>
            <p:ph type="body" sz="quarter" idx="12"/>
          </p:nvPr>
        </p:nvSpPr>
        <p:spPr bwMode="gray">
          <a:xfrm>
            <a:off x="1893000" y="2340000"/>
            <a:ext cx="6120000" cy="252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4029594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 中表紙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2836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tx1"/>
                </a:solidFill>
                <a:latin typeface="+mn-ea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3" name="スライド番号プレースホルダ 4">
            <a:extLst>
              <a:ext uri="{FF2B5EF4-FFF2-40B4-BE49-F238E27FC236}">
                <a16:creationId xmlns:a16="http://schemas.microsoft.com/office/drawing/2014/main" id="{1E49581C-4211-14CA-33D7-E36FE2F7CB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3268474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Accessible Green_中表紙_A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243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bg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4" name="スライド番号プレースホルダ 4">
            <a:extLst>
              <a:ext uri="{FF2B5EF4-FFF2-40B4-BE49-F238E27FC236}">
                <a16:creationId xmlns:a16="http://schemas.microsoft.com/office/drawing/2014/main" id="{A3574AC4-569A-4C34-2697-122D190B86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768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Accessible Teal_中表紙_A4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243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bg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4" name="スライド番号プレースホルダ 4">
            <a:extLst>
              <a:ext uri="{FF2B5EF4-FFF2-40B4-BE49-F238E27FC236}">
                <a16:creationId xmlns:a16="http://schemas.microsoft.com/office/drawing/2014/main" id="{93952E55-A80A-35D1-C21B-98818B8A37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697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Accessible Blue_中表紙_A4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243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29599" y="2232000"/>
            <a:ext cx="5184000" cy="432000"/>
          </a:xfrm>
          <a:prstGeom prst="rect">
            <a:avLst/>
          </a:prstGeom>
          <a:noFill/>
        </p:spPr>
        <p:txBody>
          <a:bodyPr wrap="square" lIns="0" rIns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 b="1" baseline="0">
                <a:solidFill>
                  <a:schemeClr val="bg1"/>
                </a:solidFill>
                <a:latin typeface="+mj-lt"/>
                <a:ea typeface="+mj-ea"/>
                <a:cs typeface="+mn-cs"/>
                <a:sym typeface="+mn-lt"/>
              </a:defRPr>
            </a:lvl1pPr>
          </a:lstStyle>
          <a:p>
            <a:pPr lvl="0"/>
            <a:r>
              <a:rPr lang="ja-JP" altLang="en-US"/>
              <a:t>中表紙タイトル</a:t>
            </a:r>
          </a:p>
        </p:txBody>
      </p:sp>
      <p:sp>
        <p:nvSpPr>
          <p:cNvPr id="4" name="スライド番号プレースホルダ 4">
            <a:extLst>
              <a:ext uri="{FF2B5EF4-FFF2-40B4-BE49-F238E27FC236}">
                <a16:creationId xmlns:a16="http://schemas.microsoft.com/office/drawing/2014/main" id="{EF82E800-9B9F-07FA-1BB1-646DFFC056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1544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（基本版）タイトルのみ_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960027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think-cell スライド" r:id="rId4" imgW="563" imgH="564" progId="TCLayout.ActiveDocument.1">
                  <p:embed/>
                </p:oleObj>
              </mc:Choice>
              <mc:Fallback>
                <p:oleObj name="think-cell スライド" r:id="rId4" imgW="563" imgH="564" progId="TCLayout.ActiveDocument.1">
                  <p:embed/>
                  <p:pic>
                    <p:nvPicPr>
                      <p:cNvPr id="2" name="オブジェクト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75FD2083-DC7A-8D3A-7EAD-BAF16692281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16496" y="5842550"/>
            <a:ext cx="9072000" cy="468000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fontAlgn="ct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zh-CN" altLang="en-US"/>
              <a:t>出所：</a:t>
            </a:r>
            <a:r>
              <a:rPr kumimoji="1" lang="en-US" altLang="zh-CN"/>
              <a:t>XXX</a:t>
            </a:r>
            <a:br>
              <a:rPr kumimoji="1" lang="en-US" altLang="zh-CN"/>
            </a:br>
            <a:r>
              <a:rPr kumimoji="1" lang="zh-CN" altLang="en-US"/>
              <a:t>脚注：</a:t>
            </a:r>
            <a:r>
              <a:rPr kumimoji="1" lang="en-US" altLang="zh-CN"/>
              <a:t>XXX</a:t>
            </a:r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16496" y="1008000"/>
            <a:ext cx="9072000" cy="468000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600" b="1">
                <a:solidFill>
                  <a:schemeClr val="accent3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lvl="0"/>
            <a:r>
              <a:rPr kumimoji="1" lang="ja-JP" altLang="en-US"/>
              <a:t>スライドタイトル</a:t>
            </a:r>
          </a:p>
        </p:txBody>
      </p:sp>
      <p:sp>
        <p:nvSpPr>
          <p:cNvPr id="6" name="タイトル 2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>
                <a:latin typeface="+mj-lt"/>
                <a:ea typeface="+mj-ea"/>
                <a:cs typeface="+mj-cs"/>
                <a:sym typeface="+mj-lt"/>
              </a:defRPr>
            </a:lvl1pPr>
          </a:lstStyle>
          <a:p>
            <a:r>
              <a:rPr lang="ja-JP" altLang="en-US"/>
              <a:t>キーメッセージを入力（本スライドで一番伝えたいこと＜名詞止め・体言止め不可＞）</a:t>
            </a:r>
            <a:endParaRPr kumimoji="1" lang="ja-JP" altLang="en-US"/>
          </a:p>
        </p:txBody>
      </p:sp>
      <p:sp>
        <p:nvSpPr>
          <p:cNvPr id="7" name="スライド番号プレースホルダ 4">
            <a:extLst>
              <a:ext uri="{FF2B5EF4-FFF2-40B4-BE49-F238E27FC236}">
                <a16:creationId xmlns:a16="http://schemas.microsoft.com/office/drawing/2014/main" id="{CA2713A3-1781-543C-F9B5-1722B8A59E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>
          <a:xfrm>
            <a:off x="9661388" y="6659841"/>
            <a:ext cx="180000" cy="1692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fld id="{AA5FCFE5-FE56-4EF1-80A8-07776887C2A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9363007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7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ags" Target="../tags/tag17.xml"/><Relationship Id="rId5" Type="http://schemas.openxmlformats.org/officeDocument/2006/relationships/vmlDrawing" Target="../drawings/vmlDrawing16.v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21" Type="http://schemas.openxmlformats.org/officeDocument/2006/relationships/oleObject" Target="../embeddings/oleObject4.bin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tags" Target="../tags/tag21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vmlDrawing" Target="../drawings/vmlDrawing20.v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96941522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think-cell スライド" r:id="rId18" imgW="563" imgH="564" progId="TCLayout.ActiveDocument.1">
                  <p:embed/>
                </p:oleObj>
              </mc:Choice>
              <mc:Fallback>
                <p:oleObj name="think-cell スライド" r:id="rId18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6999" y="1476000"/>
            <a:ext cx="9073075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  <p:sp>
        <p:nvSpPr>
          <p:cNvPr id="6" name="Text Box 37">
            <a:extLst>
              <a:ext uri="{FF2B5EF4-FFF2-40B4-BE49-F238E27FC236}">
                <a16:creationId xmlns:a16="http://schemas.microsoft.com/office/drawing/2014/main" id="{6EA55A90-2225-8FC2-CF85-A821EEF9FD3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4612" y="6651381"/>
            <a:ext cx="4356000" cy="18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FOR DISCUSSION ONLY</a:t>
            </a:r>
          </a:p>
        </p:txBody>
      </p:sp>
      <p:sp>
        <p:nvSpPr>
          <p:cNvPr id="7" name="スライド番号プレースホルダ 9">
            <a:extLst>
              <a:ext uri="{FF2B5EF4-FFF2-40B4-BE49-F238E27FC236}">
                <a16:creationId xmlns:a16="http://schemas.microsoft.com/office/drawing/2014/main" id="{BB43120F-CB46-06A5-9D33-AC629005B5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65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44" r:id="rId2"/>
    <p:sldLayoutId id="2147483911" r:id="rId3"/>
    <p:sldLayoutId id="2147483912" r:id="rId4"/>
    <p:sldLayoutId id="2147483934" r:id="rId5"/>
    <p:sldLayoutId id="2147483958" r:id="rId6"/>
    <p:sldLayoutId id="2147483959" r:id="rId7"/>
    <p:sldLayoutId id="2147483960" r:id="rId8"/>
    <p:sldLayoutId id="2147483936" r:id="rId9"/>
    <p:sldLayoutId id="2147483961" r:id="rId10"/>
    <p:sldLayoutId id="2147483938" r:id="rId11"/>
    <p:sldLayoutId id="2147483939" r:id="rId12"/>
    <p:sldLayoutId id="2147483954" r:id="rId13"/>
    <p:sldLayoutId id="2147483956" r:id="rId14"/>
  </p:sldLayoutIdLst>
  <p:hf hdr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120">
          <p15:clr>
            <a:srgbClr val="A4A3A4"/>
          </p15:clr>
        </p15:guide>
        <p15:guide id="2" pos="3007">
          <p15:clr>
            <a:srgbClr val="A4A3A4"/>
          </p15:clr>
        </p15:guide>
        <p15:guide id="3" pos="3233">
          <p15:clr>
            <a:srgbClr val="A4A3A4"/>
          </p15:clr>
        </p15:guide>
        <p15:guide id="4" pos="5978">
          <p15:clr>
            <a:srgbClr val="A4A3A4"/>
          </p15:clr>
        </p15:guide>
        <p15:guide id="5" pos="262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  <p15:guide id="12" orient="horz" pos="935" userDrawn="1">
          <p15:clr>
            <a:srgbClr val="A4A3A4"/>
          </p15:clr>
        </p15:guide>
        <p15:guide id="14" orient="horz" pos="640" userDrawn="1">
          <p15:clr>
            <a:srgbClr val="A4A3A4"/>
          </p15:clr>
        </p15:guide>
        <p15:guide id="15" orient="horz" pos="96" userDrawn="1">
          <p15:clr>
            <a:srgbClr val="A4A3A4"/>
          </p15:clr>
        </p15:guide>
        <p15:guide id="17" orient="horz" pos="504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14096183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think-cell スライド" r:id="rId7" imgW="563" imgH="564" progId="TCLayout.ActiveDocument.1">
                  <p:embed/>
                </p:oleObj>
              </mc:Choice>
              <mc:Fallback>
                <p:oleObj name="think-cell スライド" r:id="rId7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スライドタイトル（入力が必要）</a:t>
            </a:r>
            <a:endParaRPr lang="en-US" noProof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7600" y="1476000"/>
            <a:ext cx="9072000" cy="482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  <p:sp>
        <p:nvSpPr>
          <p:cNvPr id="5" name="Text Box 37">
            <a:extLst>
              <a:ext uri="{FF2B5EF4-FFF2-40B4-BE49-F238E27FC236}">
                <a16:creationId xmlns:a16="http://schemas.microsoft.com/office/drawing/2014/main" id="{E1B3ADAB-020A-AA88-CA7C-1BE7D91DEC1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4612" y="6651381"/>
            <a:ext cx="4356000" cy="18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FOR DISCUSSION ONLY</a:t>
            </a:r>
          </a:p>
        </p:txBody>
      </p:sp>
      <p:sp>
        <p:nvSpPr>
          <p:cNvPr id="6" name="スライド番号プレースホルダ 9">
            <a:extLst>
              <a:ext uri="{FF2B5EF4-FFF2-40B4-BE49-F238E27FC236}">
                <a16:creationId xmlns:a16="http://schemas.microsoft.com/office/drawing/2014/main" id="{07E6DA66-A4E6-EA82-44FE-A68A72BA5D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8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66" r:id="rId2"/>
    <p:sldLayoutId id="2147483941" r:id="rId3"/>
  </p:sldLayoutIdLst>
  <p:hf hdr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indent="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SzPct val="100000"/>
        <a:buFont typeface="Arial" panose="020B0604020202020204" pitchFamily="34" charset="0"/>
        <a:buNone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indent="-144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20">
          <p15:clr>
            <a:srgbClr val="A4A3A4"/>
          </p15:clr>
        </p15:guide>
        <p15:guide id="2" orient="horz" pos="96" userDrawn="1">
          <p15:clr>
            <a:srgbClr val="A4A3A4"/>
          </p15:clr>
        </p15:guide>
        <p15:guide id="3" pos="3007">
          <p15:clr>
            <a:srgbClr val="A4A3A4"/>
          </p15:clr>
        </p15:guide>
        <p15:guide id="4" pos="3233">
          <p15:clr>
            <a:srgbClr val="A4A3A4"/>
          </p15:clr>
        </p15:guide>
        <p15:guide id="5" pos="5978">
          <p15:clr>
            <a:srgbClr val="A4A3A4"/>
          </p15:clr>
        </p15:guide>
        <p15:guide id="6" pos="262">
          <p15:clr>
            <a:srgbClr val="A4A3A4"/>
          </p15:clr>
        </p15:guide>
        <p15:guide id="7" orient="horz" pos="504" userDrawn="1">
          <p15:clr>
            <a:srgbClr val="A4A3A4"/>
          </p15:clr>
        </p15:guide>
        <p15:guide id="10" orient="horz" pos="3974">
          <p15:clr>
            <a:srgbClr val="A4A3A4"/>
          </p15:clr>
        </p15:guide>
        <p15:guide id="11" orient="horz" pos="4156">
          <p15:clr>
            <a:srgbClr val="A4A3A4"/>
          </p15:clr>
        </p15:guide>
        <p15:guide id="12" orient="horz" pos="4269">
          <p15:clr>
            <a:srgbClr val="A4A3A4"/>
          </p15:clr>
        </p15:guide>
        <p15:guide id="13" orient="horz" pos="527" userDrawn="1">
          <p15:clr>
            <a:srgbClr val="A4A3A4"/>
          </p15:clr>
        </p15:guide>
        <p15:guide id="14" orient="horz" pos="935" userDrawn="1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14359238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think-cell スライド" r:id="rId21" imgW="563" imgH="564" progId="TCLayout.ActiveDocument.1">
                  <p:embed/>
                </p:oleObj>
              </mc:Choice>
              <mc:Fallback>
                <p:oleObj name="think-cell スライド" r:id="rId21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17000" y="180000"/>
            <a:ext cx="9072000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9" name="スライド番号プレースホルダ 9"/>
          <p:cNvSpPr>
            <a:spLocks noGrp="1"/>
          </p:cNvSpPr>
          <p:nvPr>
            <p:ph type="sldNum" sz="quarter" idx="4"/>
          </p:nvPr>
        </p:nvSpPr>
        <p:spPr bwMode="gray">
          <a:xfrm>
            <a:off x="9661388" y="6659841"/>
            <a:ext cx="180000" cy="1692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9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gray">
          <a:xfrm>
            <a:off x="64612" y="6651381"/>
            <a:ext cx="4356000" cy="18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 anchorCtr="0">
            <a:noAutofit/>
          </a:bodyPr>
          <a:lstStyle/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ja-JP" sz="900" kern="12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rPr>
              <a:t>FOR DISCUSSION ONLY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416999" y="1476000"/>
            <a:ext cx="9073075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C0FFE5-9BDB-4F97-92E4-5E9243BDA74A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508167" y="6444000"/>
            <a:ext cx="889667" cy="169277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>
              <a:defRPr kumimoji="1" lang="en-US" altLang="ja-JP" sz="1100" smtClean="0">
                <a:solidFill>
                  <a:srgbClr val="75787B"/>
                </a:solidFill>
                <a:latin typeface="+mn-lt"/>
                <a:cs typeface="+mn-cs"/>
              </a:defRPr>
            </a:lvl1pPr>
          </a:lstStyle>
          <a:p>
            <a:pPr algn="ctr"/>
            <a:r>
              <a:rPr lang="en-US"/>
              <a:t>&lt; Confidential &gt;</a:t>
            </a:r>
          </a:p>
        </p:txBody>
      </p:sp>
    </p:spTree>
    <p:extLst>
      <p:ext uri="{BB962C8B-B14F-4D97-AF65-F5344CB8AC3E}">
        <p14:creationId xmlns:p14="http://schemas.microsoft.com/office/powerpoint/2010/main" val="89896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  <p:sldLayoutId id="2147483981" r:id="rId14"/>
    <p:sldLayoutId id="2147483982" r:id="rId15"/>
    <p:sldLayoutId id="2147483983" r:id="rId16"/>
    <p:sldLayoutId id="2147483984" r:id="rId17"/>
  </p:sldLayoutIdLst>
  <p:hf hdr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+mj-lt"/>
          <a:ea typeface="+mj-ea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+mn-lt"/>
          <a:ea typeface="+mn-ea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+mn-lt"/>
          <a:ea typeface="+mn-ea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120">
          <p15:clr>
            <a:srgbClr val="A4A3A4"/>
          </p15:clr>
        </p15:guide>
        <p15:guide id="1" orient="horz" pos="96">
          <p15:clr>
            <a:srgbClr val="A4A3A4"/>
          </p15:clr>
        </p15:guide>
        <p15:guide id="2" pos="3007">
          <p15:clr>
            <a:srgbClr val="A4A3A4"/>
          </p15:clr>
        </p15:guide>
        <p15:guide id="3" pos="3233">
          <p15:clr>
            <a:srgbClr val="A4A3A4"/>
          </p15:clr>
        </p15:guide>
        <p15:guide id="4" pos="5978">
          <p15:clr>
            <a:srgbClr val="A4A3A4"/>
          </p15:clr>
        </p15:guide>
        <p15:guide id="5" pos="262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640">
          <p15:clr>
            <a:srgbClr val="A4A3A4"/>
          </p15:clr>
        </p15:guide>
        <p15:guide id="8" orient="horz" pos="935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F32FE2E9-DE68-F752-C070-EB3ED57D29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88435" y="1019340"/>
            <a:ext cx="9072000" cy="468000"/>
          </a:xfrm>
        </p:spPr>
        <p:txBody>
          <a:bodyPr/>
          <a:lstStyle/>
          <a:p>
            <a:r>
              <a:rPr lang="en-US" altLang="ja-JP" dirty="0"/>
              <a:t>HIS</a:t>
            </a:r>
            <a:r>
              <a:rPr lang="ja-JP" altLang="en-US" dirty="0"/>
              <a:t>更新の基本方針</a:t>
            </a:r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F53369FA-4D77-03C9-0361-4E8747544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66" y="722910"/>
            <a:ext cx="9072000" cy="356374"/>
          </a:xfrm>
        </p:spPr>
        <p:txBody>
          <a:bodyPr/>
          <a:lstStyle/>
          <a:p>
            <a:r>
              <a:rPr lang="ja-JP" altLang="en-US" dirty="0"/>
              <a:t>時代の変化への適応と現状課題の解決をめざし、以下の基本方針を設定しています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F58C9BF-E02E-3A50-E3E2-882A8957132A}"/>
              </a:ext>
            </a:extLst>
          </p:cNvPr>
          <p:cNvGrpSpPr/>
          <p:nvPr/>
        </p:nvGrpSpPr>
        <p:grpSpPr>
          <a:xfrm>
            <a:off x="3300008" y="1357360"/>
            <a:ext cx="3035236" cy="1579153"/>
            <a:chOff x="1040636" y="1263953"/>
            <a:chExt cx="3035236" cy="157915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66D2AA7-9021-023C-D4C3-61F01188807C}"/>
                </a:ext>
              </a:extLst>
            </p:cNvPr>
            <p:cNvGrpSpPr/>
            <p:nvPr/>
          </p:nvGrpSpPr>
          <p:grpSpPr>
            <a:xfrm>
              <a:off x="1040636" y="1263953"/>
              <a:ext cx="3018583" cy="1579153"/>
              <a:chOff x="992188" y="3612786"/>
              <a:chExt cx="4035425" cy="2430462"/>
            </a:xfrm>
          </p:grpSpPr>
          <p:sp>
            <p:nvSpPr>
              <p:cNvPr id="8" name="Rectangle 35">
                <a:extLst>
                  <a:ext uri="{FF2B5EF4-FFF2-40B4-BE49-F238E27FC236}">
                    <a16:creationId xmlns:a16="http://schemas.microsoft.com/office/drawing/2014/main" id="{DEC21AC4-5D3C-E45C-D5E7-8301A2B62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975" y="3859642"/>
                <a:ext cx="3330575" cy="1936750"/>
              </a:xfrm>
              <a:prstGeom prst="rect">
                <a:avLst/>
              </a:prstGeom>
              <a:pattFill prst="weave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Rectangle 36">
                <a:extLst>
                  <a:ext uri="{FF2B5EF4-FFF2-40B4-BE49-F238E27FC236}">
                    <a16:creationId xmlns:a16="http://schemas.microsoft.com/office/drawing/2014/main" id="{9CD26EBF-004D-D325-2547-903D788C1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2425" y="4018392"/>
                <a:ext cx="3105150" cy="16192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AutoShape 39">
                <a:extLst>
                  <a:ext uri="{FF2B5EF4-FFF2-40B4-BE49-F238E27FC236}">
                    <a16:creationId xmlns:a16="http://schemas.microsoft.com/office/drawing/2014/main" id="{3862E15A-EE2B-8CA6-BEC3-95F3EFBC9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7613" y="3612786"/>
                <a:ext cx="225425" cy="2430462"/>
              </a:xfrm>
              <a:prstGeom prst="roundRect">
                <a:avLst>
                  <a:gd name="adj" fmla="val 16667"/>
                </a:avLst>
              </a:pr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Rectangle 40">
                <a:extLst>
                  <a:ext uri="{FF2B5EF4-FFF2-40B4-BE49-F238E27FC236}">
                    <a16:creationId xmlns:a16="http://schemas.microsoft.com/office/drawing/2014/main" id="{97CB9F21-C853-95CC-09B5-4752EEA87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8225" y="3724705"/>
                <a:ext cx="584200" cy="2206625"/>
              </a:xfrm>
              <a:prstGeom prst="rect">
                <a:avLst/>
              </a:prstGeom>
              <a:solidFill>
                <a:srgbClr val="00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Rectangle 41">
                <a:extLst>
                  <a:ext uri="{FF2B5EF4-FFF2-40B4-BE49-F238E27FC236}">
                    <a16:creationId xmlns:a16="http://schemas.microsoft.com/office/drawing/2014/main" id="{7CD368E2-B626-8CC8-3C98-25C977605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2188" y="3770742"/>
                <a:ext cx="674687" cy="2114550"/>
              </a:xfrm>
              <a:prstGeom prst="rect">
                <a:avLst/>
              </a:prstGeom>
              <a:pattFill prst="weave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Oval 42">
                <a:extLst>
                  <a:ext uri="{FF2B5EF4-FFF2-40B4-BE49-F238E27FC236}">
                    <a16:creationId xmlns:a16="http://schemas.microsoft.com/office/drawing/2014/main" id="{00DFE1DC-2531-073E-B13A-293619825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8063" y="4822825"/>
                <a:ext cx="44450" cy="444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AutoShape 44">
                <a:extLst>
                  <a:ext uri="{FF2B5EF4-FFF2-40B4-BE49-F238E27FC236}">
                    <a16:creationId xmlns:a16="http://schemas.microsoft.com/office/drawing/2014/main" id="{66F458B2-AA6C-D1DA-CFD9-80AC4CD62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4918075" y="4813300"/>
                <a:ext cx="63500" cy="450850"/>
              </a:xfrm>
              <a:custGeom>
                <a:avLst/>
                <a:gdLst>
                  <a:gd name="G0" fmla="+- 8486 0 0"/>
                  <a:gd name="G1" fmla="+- 21600 0 8486"/>
                  <a:gd name="G2" fmla="*/ 8486 1 2"/>
                  <a:gd name="G3" fmla="+- 21600 0 G2"/>
                  <a:gd name="G4" fmla="+/ 8486 21600 2"/>
                  <a:gd name="G5" fmla="+/ G1 0 2"/>
                  <a:gd name="G6" fmla="*/ 21600 21600 8486"/>
                  <a:gd name="G7" fmla="*/ G6 1 2"/>
                  <a:gd name="G8" fmla="+- 21600 0 G7"/>
                  <a:gd name="G9" fmla="*/ 21600 1 2"/>
                  <a:gd name="G10" fmla="+- 8486 0 G9"/>
                  <a:gd name="G11" fmla="?: G10 G8 0"/>
                  <a:gd name="G12" fmla="?: G10 G7 21600"/>
                  <a:gd name="T0" fmla="*/ 17357 w 21600"/>
                  <a:gd name="T1" fmla="*/ 10800 h 21600"/>
                  <a:gd name="T2" fmla="*/ 10800 w 21600"/>
                  <a:gd name="T3" fmla="*/ 21600 h 21600"/>
                  <a:gd name="T4" fmla="*/ 4243 w 21600"/>
                  <a:gd name="T5" fmla="*/ 10800 h 21600"/>
                  <a:gd name="T6" fmla="*/ 10800 w 21600"/>
                  <a:gd name="T7" fmla="*/ 0 h 21600"/>
                  <a:gd name="T8" fmla="*/ 6043 w 21600"/>
                  <a:gd name="T9" fmla="*/ 6043 h 21600"/>
                  <a:gd name="T10" fmla="*/ 15557 w 21600"/>
                  <a:gd name="T11" fmla="*/ 155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486" y="21600"/>
                    </a:lnTo>
                    <a:lnTo>
                      <a:pt x="131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AutoShape 45">
                <a:extLst>
                  <a:ext uri="{FF2B5EF4-FFF2-40B4-BE49-F238E27FC236}">
                    <a16:creationId xmlns:a16="http://schemas.microsoft.com/office/drawing/2014/main" id="{585E8B9E-B43C-9050-D63E-0B2FCF0BE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4964113" y="4775200"/>
                <a:ext cx="63500" cy="450850"/>
              </a:xfrm>
              <a:custGeom>
                <a:avLst/>
                <a:gdLst>
                  <a:gd name="G0" fmla="+- 8486 0 0"/>
                  <a:gd name="G1" fmla="+- 21600 0 8486"/>
                  <a:gd name="G2" fmla="*/ 8486 1 2"/>
                  <a:gd name="G3" fmla="+- 21600 0 G2"/>
                  <a:gd name="G4" fmla="+/ 8486 21600 2"/>
                  <a:gd name="G5" fmla="+/ G1 0 2"/>
                  <a:gd name="G6" fmla="*/ 21600 21600 8486"/>
                  <a:gd name="G7" fmla="*/ G6 1 2"/>
                  <a:gd name="G8" fmla="+- 21600 0 G7"/>
                  <a:gd name="G9" fmla="*/ 21600 1 2"/>
                  <a:gd name="G10" fmla="+- 8486 0 G9"/>
                  <a:gd name="G11" fmla="?: G10 G8 0"/>
                  <a:gd name="G12" fmla="?: G10 G7 21600"/>
                  <a:gd name="T0" fmla="*/ 17357 w 21600"/>
                  <a:gd name="T1" fmla="*/ 10800 h 21600"/>
                  <a:gd name="T2" fmla="*/ 10800 w 21600"/>
                  <a:gd name="T3" fmla="*/ 21600 h 21600"/>
                  <a:gd name="T4" fmla="*/ 4243 w 21600"/>
                  <a:gd name="T5" fmla="*/ 10800 h 21600"/>
                  <a:gd name="T6" fmla="*/ 10800 w 21600"/>
                  <a:gd name="T7" fmla="*/ 0 h 21600"/>
                  <a:gd name="T8" fmla="*/ 6043 w 21600"/>
                  <a:gd name="T9" fmla="*/ 6043 h 21600"/>
                  <a:gd name="T10" fmla="*/ 15557 w 21600"/>
                  <a:gd name="T11" fmla="*/ 155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486" y="21600"/>
                    </a:lnTo>
                    <a:lnTo>
                      <a:pt x="131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Rectangle 46">
                <a:extLst>
                  <a:ext uri="{FF2B5EF4-FFF2-40B4-BE49-F238E27FC236}">
                    <a16:creationId xmlns:a16="http://schemas.microsoft.com/office/drawing/2014/main" id="{DFF09AAC-8CB0-78B5-A802-91B234F8D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291284">
                <a:off x="4821238" y="4838700"/>
                <a:ext cx="44450" cy="28575"/>
              </a:xfrm>
              <a:prstGeom prst="rect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F1946C1-78BB-FE10-A2C2-0BFECE7ACC87}"/>
                </a:ext>
              </a:extLst>
            </p:cNvPr>
            <p:cNvSpPr txBox="1"/>
            <p:nvPr/>
          </p:nvSpPr>
          <p:spPr bwMode="gray">
            <a:xfrm>
              <a:off x="1454254" y="1437003"/>
              <a:ext cx="2621618" cy="12330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216000" rIns="216000" anchor="ctr">
              <a:noAutofit/>
            </a:bodyPr>
            <a:lstStyle/>
            <a:p>
              <a:pPr lvl="0" defTabSz="990564" fontAlgn="auto">
                <a:spcBef>
                  <a:spcPts val="0"/>
                </a:spcBef>
                <a:spcAft>
                  <a:spcPts val="600"/>
                </a:spcAft>
                <a:buSzPct val="100000"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正楷書体-PRO" panose="03000600000000000000" pitchFamily="66" charset="-128"/>
                  <a:ea typeface="HG正楷書体-PRO" panose="03000600000000000000" pitchFamily="66" charset="-128"/>
                </a:rPr>
                <a:t>① </a:t>
              </a:r>
              <a:r>
                <a:rPr kumimoji="1" lang="ja-JP" altLang="en-US" sz="1400" b="1">
                  <a:latin typeface="HG正楷書体-PRO" panose="03000600000000000000" pitchFamily="66" charset="-128"/>
                  <a:ea typeface="HG正楷書体-PRO" panose="03000600000000000000" pitchFamily="66" charset="-128"/>
                  <a:cs typeface="+mn-cs"/>
                </a:rPr>
                <a:t>時代の変化への適応</a:t>
              </a:r>
              <a:endPara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</a:endParaRPr>
            </a:p>
            <a:p>
              <a:pPr defTabSz="990564" fontAlgn="auto">
                <a:spcBef>
                  <a:spcPts val="0"/>
                </a:spcBef>
                <a:spcAft>
                  <a:spcPts val="600"/>
                </a:spcAft>
                <a:buSzPct val="100000"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正楷書体-PRO" panose="03000600000000000000" pitchFamily="66" charset="-128"/>
                  <a:ea typeface="HG正楷書体-PRO" panose="03000600000000000000" pitchFamily="66" charset="-128"/>
                  <a:cs typeface="+mn-cs"/>
                </a:rPr>
                <a:t>② 運用の全体最適化</a:t>
              </a:r>
            </a:p>
            <a:p>
              <a:pPr defTabSz="990564" fontAlgn="auto">
                <a:spcBef>
                  <a:spcPts val="0"/>
                </a:spcBef>
                <a:spcAft>
                  <a:spcPts val="600"/>
                </a:spcAft>
                <a:buSzPct val="100000"/>
                <a:defRPr/>
              </a:pPr>
              <a:r>
                <a:rPr kumimoji="1" lang="ja-JP" altLang="en-US" sz="1400" b="1">
                  <a:latin typeface="HG正楷書体-PRO" panose="03000600000000000000" pitchFamily="66" charset="-128"/>
                  <a:ea typeface="HG正楷書体-PRO" panose="03000600000000000000" pitchFamily="66" charset="-128"/>
                  <a:cs typeface="+mn-cs"/>
                </a:rPr>
                <a:t>③ </a:t>
              </a:r>
              <a:r>
                <a:rPr kumimoji="1" lang="ja-JP" altLang="en-US" sz="1400" b="1">
                  <a:solidFill>
                    <a:prstClr val="black"/>
                  </a:solidFill>
                  <a:latin typeface="HG正楷書体-PRO" panose="03000600000000000000" pitchFamily="66" charset="-128"/>
                  <a:ea typeface="HG正楷書体-PRO" panose="03000600000000000000" pitchFamily="66" charset="-128"/>
                </a:rPr>
                <a:t>医療の質・安全の向上</a:t>
              </a:r>
              <a:endParaRPr kumimoji="1" lang="ja-JP" altLang="en-US" sz="14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+mn-cs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9215F16-2AE0-E303-F856-AF495513D2F2}"/>
                </a:ext>
              </a:extLst>
            </p:cNvPr>
            <p:cNvSpPr txBox="1"/>
            <p:nvPr/>
          </p:nvSpPr>
          <p:spPr bwMode="gray">
            <a:xfrm>
              <a:off x="1154429" y="1580370"/>
              <a:ext cx="276999" cy="910506"/>
            </a:xfrm>
            <a:prstGeom prst="rect">
              <a:avLst/>
            </a:prstGeom>
            <a:noFill/>
          </p:spPr>
          <p:txBody>
            <a:bodyPr vert="eaVert" wrap="none" lIns="0" tIns="0" rIns="0" bIns="0" anchor="ctr">
              <a:spAutoFit/>
            </a:bodyPr>
            <a:lstStyle/>
            <a:p>
              <a:pPr algn="ctr"/>
              <a:r>
                <a:rPr kumimoji="1" lang="ja-JP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G正楷書体-PRO" panose="03000600000000000000" pitchFamily="66" charset="-128"/>
                  <a:ea typeface="HG正楷書体-PRO" panose="03000600000000000000" pitchFamily="66" charset="-128"/>
                  <a:cs typeface="Arial" charset="0"/>
                </a:rPr>
                <a:t>基本方針</a:t>
              </a:r>
              <a:endParaRPr lang="ja-JP" altLang="en-US" sz="2400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D35496B-12D8-B8F6-26A9-84568150B826}"/>
              </a:ext>
            </a:extLst>
          </p:cNvPr>
          <p:cNvGrpSpPr/>
          <p:nvPr/>
        </p:nvGrpSpPr>
        <p:grpSpPr>
          <a:xfrm>
            <a:off x="2432693" y="3627628"/>
            <a:ext cx="4782755" cy="2966232"/>
            <a:chOff x="2432693" y="3565270"/>
            <a:chExt cx="4782755" cy="2966232"/>
          </a:xfrm>
        </p:grpSpPr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D501DD59-4EAE-66DE-ADB1-A8D63E3BCE7B}"/>
                </a:ext>
              </a:extLst>
            </p:cNvPr>
            <p:cNvSpPr/>
            <p:nvPr/>
          </p:nvSpPr>
          <p:spPr bwMode="gray">
            <a:xfrm>
              <a:off x="2467541" y="5817618"/>
              <a:ext cx="4518104" cy="713884"/>
            </a:xfrm>
            <a:prstGeom prst="trapezoid">
              <a:avLst>
                <a:gd name="adj" fmla="val 18356"/>
              </a:avLst>
            </a:prstGeom>
            <a:blipFill>
              <a:blip r:embed="rId2"/>
              <a:tile tx="0" ty="0" sx="100000" sy="100000" flip="none" algn="tl"/>
            </a:blipFill>
            <a:ln w="12700" algn="ctr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scene3d>
              <a:camera prst="obliqueTopRight"/>
              <a:lightRig rig="threePt" dir="t"/>
            </a:scene3d>
            <a:sp3d extrusionH="863600">
              <a:extrusionClr>
                <a:schemeClr val="bg1">
                  <a:lumMod val="95000"/>
                </a:schemeClr>
              </a:extrusionClr>
            </a:sp3d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0170448-76DB-CEDE-7537-01716CD5A2B4}"/>
                </a:ext>
              </a:extLst>
            </p:cNvPr>
            <p:cNvSpPr txBox="1"/>
            <p:nvPr/>
          </p:nvSpPr>
          <p:spPr bwMode="gray">
            <a:xfrm>
              <a:off x="2615304" y="6002792"/>
              <a:ext cx="2075989" cy="340519"/>
            </a:xfrm>
            <a:prstGeom prst="roundRect">
              <a:avLst/>
            </a:prstGeom>
            <a:solidFill>
              <a:srgbClr val="D0D0CE"/>
            </a:solidFill>
            <a:ln>
              <a:noFill/>
            </a:ln>
            <a:effectLst>
              <a:softEdge rad="38100"/>
            </a:effectLst>
          </p:spPr>
          <p:txBody>
            <a:bodyPr wrap="square">
              <a:spAutoFit/>
            </a:bodyPr>
            <a:lstStyle/>
            <a:p>
              <a:pPr marL="0" marR="0" lvl="0" indent="0" algn="l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③ 医療の質・安全の向上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3F95CB9-C731-20DE-58F6-164351B89B02}"/>
                </a:ext>
              </a:extLst>
            </p:cNvPr>
            <p:cNvSpPr txBox="1"/>
            <p:nvPr/>
          </p:nvSpPr>
          <p:spPr bwMode="gray">
            <a:xfrm>
              <a:off x="5205024" y="5974958"/>
              <a:ext cx="1376903" cy="489060"/>
            </a:xfrm>
            <a:prstGeom prst="roundRect">
              <a:avLst/>
            </a:prstGeom>
            <a:solidFill>
              <a:srgbClr val="D0D0CE"/>
            </a:solidFill>
            <a:effectLst>
              <a:softEdge rad="38100"/>
            </a:effectLst>
          </p:spPr>
          <p:txBody>
            <a:bodyPr wrap="square" lIns="36000" tIns="36000" rIns="36000" bIns="36000">
              <a:spAutoFit/>
            </a:bodyPr>
            <a:lstStyle/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『</a:t>
              </a: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安全性と効率性の</a:t>
              </a:r>
              <a:endPara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200" b="0" i="0" u="none" strike="noStrike" kern="1200" cap="none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  バランス確保</a:t>
              </a:r>
              <a:r>
                <a:rPr kumimoji="1" lang="en-US" altLang="ja-JP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』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</p:txBody>
        </p:sp>
        <p:sp>
          <p:nvSpPr>
            <p:cNvPr id="32" name="直方体 31">
              <a:extLst>
                <a:ext uri="{FF2B5EF4-FFF2-40B4-BE49-F238E27FC236}">
                  <a16:creationId xmlns:a16="http://schemas.microsoft.com/office/drawing/2014/main" id="{26F94D89-E645-56DA-7578-5106667DF48C}"/>
                </a:ext>
              </a:extLst>
            </p:cNvPr>
            <p:cNvSpPr/>
            <p:nvPr/>
          </p:nvSpPr>
          <p:spPr bwMode="gray">
            <a:xfrm>
              <a:off x="2595644" y="4924096"/>
              <a:ext cx="4441253" cy="893521"/>
            </a:xfrm>
            <a:prstGeom prst="cube">
              <a:avLst>
                <a:gd name="adj" fmla="val 20355"/>
              </a:avLst>
            </a:prstGeom>
            <a:solidFill>
              <a:schemeClr val="bg1"/>
            </a:solidFill>
            <a:ln w="12700" algn="ctr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180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CC9D2FBE-A9E1-AFA3-1C27-B8C80E02B8F7}"/>
                </a:ext>
              </a:extLst>
            </p:cNvPr>
            <p:cNvSpPr txBox="1"/>
            <p:nvPr/>
          </p:nvSpPr>
          <p:spPr bwMode="gray">
            <a:xfrm>
              <a:off x="5119677" y="5359634"/>
              <a:ext cx="1058303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『 </a:t>
              </a: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シンプル化 </a:t>
              </a:r>
              <a:r>
                <a:rPr kumimoji="1" lang="en-US" altLang="ja-JP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』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6028863-2EB3-5370-2243-2A5142CA729E}"/>
                </a:ext>
              </a:extLst>
            </p:cNvPr>
            <p:cNvGrpSpPr/>
            <p:nvPr/>
          </p:nvGrpSpPr>
          <p:grpSpPr>
            <a:xfrm>
              <a:off x="4769875" y="5341097"/>
              <a:ext cx="441146" cy="461933"/>
              <a:chOff x="2421438" y="5455374"/>
              <a:chExt cx="441146" cy="461933"/>
            </a:xfrm>
          </p:grpSpPr>
          <p:pic>
            <p:nvPicPr>
              <p:cNvPr id="124" name="グラフィックス 123" descr="右向き指示マーク 枠線">
                <a:extLst>
                  <a:ext uri="{FF2B5EF4-FFF2-40B4-BE49-F238E27FC236}">
                    <a16:creationId xmlns:a16="http://schemas.microsoft.com/office/drawing/2014/main" id="{0C0BB434-6428-5EC1-9A46-F3232792E8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512441" y="5455374"/>
                <a:ext cx="293977" cy="293977"/>
              </a:xfrm>
              <a:prstGeom prst="rect">
                <a:avLst/>
              </a:prstGeom>
            </p:spPr>
          </p:pic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EB32A0A3-0B7B-BB52-1E6B-A350963096FF}"/>
                  </a:ext>
                </a:extLst>
              </p:cNvPr>
              <p:cNvSpPr txBox="1"/>
              <p:nvPr/>
            </p:nvSpPr>
            <p:spPr bwMode="gray">
              <a:xfrm>
                <a:off x="2421438" y="5671086"/>
                <a:ext cx="441146" cy="24622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1" lang="ja-JP" alt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Yu Gothic UI"/>
                    <a:ea typeface="Yu Gothic UI"/>
                    <a:cs typeface="Arial" charset="0"/>
                  </a:rPr>
                  <a:t>重視</a:t>
                </a:r>
              </a:p>
            </p:txBody>
          </p:sp>
        </p:grp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1C35358-C012-5F7F-39BF-A4EA75FDF838}"/>
                </a:ext>
              </a:extLst>
            </p:cNvPr>
            <p:cNvSpPr txBox="1"/>
            <p:nvPr/>
          </p:nvSpPr>
          <p:spPr bwMode="gray">
            <a:xfrm>
              <a:off x="6156137" y="5221134"/>
              <a:ext cx="673582" cy="5539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92075" marR="0" lvl="0" indent="-92075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ja-JP" altLang="en-US" sz="1000">
                  <a:solidFill>
                    <a:prstClr val="black"/>
                  </a:solidFill>
                  <a:latin typeface="Yu Gothic UI"/>
                  <a:ea typeface="Yu Gothic UI"/>
                </a:rPr>
                <a:t>業務</a:t>
              </a:r>
              <a:endParaRPr kumimoji="1" lang="en-US" altLang="ja-JP" sz="1000">
                <a:solidFill>
                  <a:prstClr val="black"/>
                </a:solidFill>
                <a:latin typeface="Yu Gothic UI"/>
                <a:ea typeface="Yu Gothic UI"/>
              </a:endParaRPr>
            </a:p>
            <a:p>
              <a:pPr marL="92075" marR="0" lvl="0" indent="-92075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情報</a:t>
              </a:r>
              <a:endParaRPr kumimoji="1" lang="en-US" altLang="ja-JP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  <a:p>
              <a:pPr marL="92075" marR="0" lvl="0" indent="-92075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1" lang="ja-JP" altLang="en-US" sz="1000">
                  <a:solidFill>
                    <a:prstClr val="black"/>
                  </a:solidFill>
                  <a:latin typeface="Yu Gothic UI"/>
                  <a:ea typeface="Yu Gothic UI"/>
                </a:rPr>
                <a:t>システム</a:t>
              </a: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</p:txBody>
        </p:sp>
        <p:sp>
          <p:nvSpPr>
            <p:cNvPr id="40" name="左中かっこ 39">
              <a:extLst>
                <a:ext uri="{FF2B5EF4-FFF2-40B4-BE49-F238E27FC236}">
                  <a16:creationId xmlns:a16="http://schemas.microsoft.com/office/drawing/2014/main" id="{6DAF99DF-D6B6-C4F5-25A5-E399DC628D3B}"/>
                </a:ext>
              </a:extLst>
            </p:cNvPr>
            <p:cNvSpPr/>
            <p:nvPr/>
          </p:nvSpPr>
          <p:spPr bwMode="gray">
            <a:xfrm>
              <a:off x="6128560" y="5266860"/>
              <a:ext cx="112172" cy="462546"/>
            </a:xfrm>
            <a:prstGeom prst="leftBrace">
              <a:avLst>
                <a:gd name="adj1" fmla="val 41415"/>
                <a:gd name="adj2" fmla="val 5000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2160D98-7F76-053E-9EE7-D51FBF434219}"/>
                </a:ext>
              </a:extLst>
            </p:cNvPr>
            <p:cNvSpPr txBox="1"/>
            <p:nvPr/>
          </p:nvSpPr>
          <p:spPr bwMode="gray">
            <a:xfrm>
              <a:off x="4812028" y="5980846"/>
              <a:ext cx="369137" cy="303344"/>
            </a:xfrm>
            <a:prstGeom prst="roundRect">
              <a:avLst/>
            </a:prstGeom>
            <a:solidFill>
              <a:srgbClr val="D0D0CE"/>
            </a:solidFill>
            <a:effectLst>
              <a:softEdge rad="31750"/>
            </a:effectLst>
          </p:spPr>
          <p:txBody>
            <a:bodyPr wrap="square" lIns="36000" tIns="36000" rIns="36000" bIns="36000">
              <a:spAutoFit/>
            </a:bodyPr>
            <a:lstStyle/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Yu Gothic UI"/>
                <a:ea typeface="Yu Gothic UI"/>
                <a:cs typeface="Arial" charset="0"/>
              </a:endParaRPr>
            </a:p>
          </p:txBody>
        </p:sp>
        <p:pic>
          <p:nvPicPr>
            <p:cNvPr id="42" name="グラフィックス 41" descr="右向き指示マーク 枠線">
              <a:extLst>
                <a:ext uri="{FF2B5EF4-FFF2-40B4-BE49-F238E27FC236}">
                  <a16:creationId xmlns:a16="http://schemas.microsoft.com/office/drawing/2014/main" id="{95861D6D-126E-B67E-C145-534A63B72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850013" y="5983153"/>
              <a:ext cx="293167" cy="293977"/>
            </a:xfrm>
            <a:prstGeom prst="roundRect">
              <a:avLst/>
            </a:prstGeom>
          </p:spPr>
        </p:pic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D962A94A-3048-7629-7094-AE782ED63577}"/>
                </a:ext>
              </a:extLst>
            </p:cNvPr>
            <p:cNvSpPr txBox="1"/>
            <p:nvPr/>
          </p:nvSpPr>
          <p:spPr bwMode="gray">
            <a:xfrm>
              <a:off x="4821345" y="6222157"/>
              <a:ext cx="350501" cy="250697"/>
            </a:xfrm>
            <a:prstGeom prst="roundRect">
              <a:avLst/>
            </a:prstGeom>
            <a:solidFill>
              <a:srgbClr val="D0D0CE"/>
            </a:solidFill>
            <a:effectLst>
              <a:softEdge rad="31750"/>
            </a:effectLst>
          </p:spPr>
          <p:txBody>
            <a:bodyPr wrap="square" lIns="36000" tIns="36000" rIns="36000" bIns="36000">
              <a:spAutoFit/>
            </a:bodyPr>
            <a:lstStyle/>
            <a:p>
              <a:pPr marL="0" marR="0" lvl="0" indent="0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重視</a:t>
              </a:r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E6BA08F3-3A79-1C1E-D055-F62ECADA2F61}"/>
                </a:ext>
              </a:extLst>
            </p:cNvPr>
            <p:cNvSpPr/>
            <p:nvPr/>
          </p:nvSpPr>
          <p:spPr bwMode="gray">
            <a:xfrm>
              <a:off x="2432693" y="5009427"/>
              <a:ext cx="4505113" cy="186383"/>
            </a:xfrm>
            <a:prstGeom prst="trapezoid">
              <a:avLst>
                <a:gd name="adj" fmla="val 78493"/>
              </a:avLst>
            </a:prstGeom>
            <a:pattFill prst="dkVert">
              <a:fgClr>
                <a:srgbClr val="BBBCBC"/>
              </a:fgClr>
              <a:bgClr>
                <a:schemeClr val="bg1"/>
              </a:bgClr>
            </a:pattFill>
            <a:ln w="12700" algn="ctr">
              <a:solidFill>
                <a:srgbClr val="BBBCBC"/>
              </a:solidFill>
              <a:miter lim="800000"/>
              <a:headEnd/>
              <a:tailEnd/>
            </a:ln>
            <a:scene3d>
              <a:camera prst="obliqueTopRight"/>
              <a:lightRig rig="threePt" dir="t"/>
            </a:scene3d>
            <a:sp3d extrusionH="1270000">
              <a:extrusionClr>
                <a:schemeClr val="bg1">
                  <a:lumMod val="95000"/>
                </a:schemeClr>
              </a:extrusionClr>
            </a:sp3d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直方体 44">
              <a:extLst>
                <a:ext uri="{FF2B5EF4-FFF2-40B4-BE49-F238E27FC236}">
                  <a16:creationId xmlns:a16="http://schemas.microsoft.com/office/drawing/2014/main" id="{ABB5625A-81E2-4A77-D5F9-2A97441E6201}"/>
                </a:ext>
              </a:extLst>
            </p:cNvPr>
            <p:cNvSpPr/>
            <p:nvPr/>
          </p:nvSpPr>
          <p:spPr bwMode="gray">
            <a:xfrm>
              <a:off x="2661720" y="4468485"/>
              <a:ext cx="2120780" cy="468001"/>
            </a:xfrm>
            <a:prstGeom prst="cube">
              <a:avLst>
                <a:gd name="adj" fmla="val 33141"/>
              </a:avLst>
            </a:prstGeom>
            <a:solidFill>
              <a:srgbClr val="CDF0FF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“データ駆動型”</a:t>
              </a: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病院運営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6" name="直方体 45">
              <a:extLst>
                <a:ext uri="{FF2B5EF4-FFF2-40B4-BE49-F238E27FC236}">
                  <a16:creationId xmlns:a16="http://schemas.microsoft.com/office/drawing/2014/main" id="{594CC4AB-BA98-38AA-3F57-6FAE9C695703}"/>
                </a:ext>
              </a:extLst>
            </p:cNvPr>
            <p:cNvSpPr/>
            <p:nvPr/>
          </p:nvSpPr>
          <p:spPr bwMode="gray">
            <a:xfrm>
              <a:off x="2661720" y="4095991"/>
              <a:ext cx="2120780" cy="468001"/>
            </a:xfrm>
            <a:prstGeom prst="cube">
              <a:avLst>
                <a:gd name="adj" fmla="val 31784"/>
              </a:avLst>
            </a:prstGeom>
            <a:solidFill>
              <a:srgbClr val="CDF0FF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医療</a:t>
              </a:r>
              <a:r>
                <a:rPr kumimoji="1" lang="en-US" altLang="ja-JP" sz="1200">
                  <a:solidFill>
                    <a:prstClr val="black"/>
                  </a:solidFill>
                  <a:latin typeface="+mn-ea"/>
                  <a:cs typeface="+mn-cs"/>
                </a:rPr>
                <a:t>DX</a:t>
              </a: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の推進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7" name="直方体 46">
              <a:extLst>
                <a:ext uri="{FF2B5EF4-FFF2-40B4-BE49-F238E27FC236}">
                  <a16:creationId xmlns:a16="http://schemas.microsoft.com/office/drawing/2014/main" id="{3EB011E9-F3C7-1FFC-CE87-B0011995E97D}"/>
                </a:ext>
              </a:extLst>
            </p:cNvPr>
            <p:cNvSpPr/>
            <p:nvPr/>
          </p:nvSpPr>
          <p:spPr bwMode="gray">
            <a:xfrm>
              <a:off x="4846182" y="4468485"/>
              <a:ext cx="2125620" cy="468001"/>
            </a:xfrm>
            <a:prstGeom prst="cube">
              <a:avLst>
                <a:gd name="adj" fmla="val 33651"/>
              </a:avLst>
            </a:prstGeom>
            <a:solidFill>
              <a:srgbClr val="EBF7D5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“脱”カスタマイズへの</a:t>
              </a: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準備</a:t>
              </a: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8" name="直方体 47">
              <a:extLst>
                <a:ext uri="{FF2B5EF4-FFF2-40B4-BE49-F238E27FC236}">
                  <a16:creationId xmlns:a16="http://schemas.microsoft.com/office/drawing/2014/main" id="{B63B7766-E707-AB12-2885-9D70A5F7A2E3}"/>
                </a:ext>
              </a:extLst>
            </p:cNvPr>
            <p:cNvSpPr/>
            <p:nvPr/>
          </p:nvSpPr>
          <p:spPr bwMode="gray">
            <a:xfrm>
              <a:off x="4844778" y="4095991"/>
              <a:ext cx="2128429" cy="468001"/>
            </a:xfrm>
            <a:prstGeom prst="cube">
              <a:avLst>
                <a:gd name="adj" fmla="val 33311"/>
              </a:avLst>
            </a:prstGeom>
            <a:solidFill>
              <a:srgbClr val="EBF7D5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r>
                <a:rPr kumimoji="1" lang="ja-JP" altLang="en-US" sz="1200">
                  <a:solidFill>
                    <a:prstClr val="black"/>
                  </a:solidFill>
                  <a:latin typeface="+mn-ea"/>
                  <a:cs typeface="+mn-cs"/>
                </a:rPr>
                <a:t>安心の</a:t>
              </a:r>
              <a:r>
                <a:rPr kumimoji="1" lang="ja-JP" altLang="en-US" sz="1200" b="0" i="0" u="none" strike="noStrike" kern="1200" cap="none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システムインフラの</a:t>
              </a:r>
              <a:r>
                <a: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rPr>
                <a:t>整備</a:t>
              </a:r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32FD0FBA-7980-6967-667A-B6EA03394869}"/>
                </a:ext>
              </a:extLst>
            </p:cNvPr>
            <p:cNvSpPr/>
            <p:nvPr/>
          </p:nvSpPr>
          <p:spPr bwMode="gray">
            <a:xfrm>
              <a:off x="2569561" y="3565270"/>
              <a:ext cx="2154525" cy="628860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2700" algn="ctr">
              <a:noFill/>
              <a:miter lim="800000"/>
              <a:headEnd/>
              <a:tailEnd/>
            </a:ln>
            <a:scene3d>
              <a:camera prst="obliqueTopRight"/>
              <a:lightRig rig="threePt" dir="t"/>
            </a:scene3d>
            <a:sp3d extrusionH="749300">
              <a:extrusionClr>
                <a:schemeClr val="accent6">
                  <a:lumMod val="60000"/>
                  <a:lumOff val="40000"/>
                </a:schemeClr>
              </a:extrusionClr>
            </a:sp3d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C4A1BA68-7BF5-B4DE-4569-B0E51B149446}"/>
                </a:ext>
              </a:extLst>
            </p:cNvPr>
            <p:cNvSpPr/>
            <p:nvPr/>
          </p:nvSpPr>
          <p:spPr bwMode="gray">
            <a:xfrm>
              <a:off x="4759009" y="3565270"/>
              <a:ext cx="2154525" cy="6288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12700" algn="ctr">
              <a:noFill/>
              <a:miter lim="800000"/>
              <a:headEnd/>
              <a:tailEnd/>
            </a:ln>
            <a:scene3d>
              <a:camera prst="obliqueTopRight"/>
              <a:lightRig rig="threePt" dir="t"/>
            </a:scene3d>
            <a:sp3d extrusionH="749300">
              <a:extrusionClr>
                <a:schemeClr val="accent1">
                  <a:lumMod val="60000"/>
                  <a:lumOff val="40000"/>
                </a:schemeClr>
              </a:extrusionClr>
            </a:sp3d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二等辺三角形 59">
              <a:extLst>
                <a:ext uri="{FF2B5EF4-FFF2-40B4-BE49-F238E27FC236}">
                  <a16:creationId xmlns:a16="http://schemas.microsoft.com/office/drawing/2014/main" id="{BEDF5179-E373-0ECE-9657-6BB259940A86}"/>
                </a:ext>
              </a:extLst>
            </p:cNvPr>
            <p:cNvSpPr/>
            <p:nvPr/>
          </p:nvSpPr>
          <p:spPr bwMode="gray">
            <a:xfrm>
              <a:off x="2856194" y="3676873"/>
              <a:ext cx="1570446" cy="454517"/>
            </a:xfrm>
            <a:prstGeom prst="triangle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DD3C7B51-3B99-466F-1607-FE1657235BD5}"/>
                </a:ext>
              </a:extLst>
            </p:cNvPr>
            <p:cNvSpPr txBox="1"/>
            <p:nvPr/>
          </p:nvSpPr>
          <p:spPr bwMode="gray">
            <a:xfrm>
              <a:off x="3459765" y="3813664"/>
              <a:ext cx="510076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攻め</a:t>
              </a:r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70B6E0FF-A3A3-B7EB-6F4D-6BA443D00179}"/>
                </a:ext>
              </a:extLst>
            </p:cNvPr>
            <p:cNvSpPr/>
            <p:nvPr/>
          </p:nvSpPr>
          <p:spPr bwMode="gray">
            <a:xfrm>
              <a:off x="5050650" y="3676873"/>
              <a:ext cx="1570446" cy="454517"/>
            </a:xfrm>
            <a:prstGeom prst="triangle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5C504FD2-9BDA-6BB2-59A8-F87E28E5CAB6}"/>
                </a:ext>
              </a:extLst>
            </p:cNvPr>
            <p:cNvSpPr txBox="1"/>
            <p:nvPr/>
          </p:nvSpPr>
          <p:spPr bwMode="gray">
            <a:xfrm>
              <a:off x="5684244" y="3813664"/>
              <a:ext cx="487634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守り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9866CC0D-D466-3340-D3AC-813A4A1CC513}"/>
                </a:ext>
              </a:extLst>
            </p:cNvPr>
            <p:cNvSpPr txBox="1"/>
            <p:nvPr/>
          </p:nvSpPr>
          <p:spPr bwMode="gray">
            <a:xfrm>
              <a:off x="2619492" y="5326740"/>
              <a:ext cx="1838947" cy="340519"/>
            </a:xfrm>
            <a:prstGeom prst="roundRect">
              <a:avLst/>
            </a:prstGeom>
            <a:noFill/>
            <a:ln>
              <a:noFill/>
            </a:ln>
            <a:effectLst>
              <a:softEdge rad="3810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Yu Gothic UI"/>
                  <a:ea typeface="Yu Gothic UI"/>
                  <a:cs typeface="Arial" charset="0"/>
                </a:rPr>
                <a:t>② 運用の全体最適化</a:t>
              </a: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4C6BDB2-F3B6-CE77-3B56-D06589553EF1}"/>
                </a:ext>
              </a:extLst>
            </p:cNvPr>
            <p:cNvGrpSpPr>
              <a:grpSpLocks noChangeAspect="1"/>
            </p:cNvGrpSpPr>
            <p:nvPr/>
          </p:nvGrpSpPr>
          <p:grpSpPr>
            <a:xfrm rot="2847087">
              <a:off x="3360317" y="3773648"/>
              <a:ext cx="79470" cy="353590"/>
              <a:chOff x="144476" y="3506129"/>
              <a:chExt cx="170353" cy="757952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C69DD020-7DFB-8D45-87A5-9236E997DE94}"/>
                  </a:ext>
                </a:extLst>
              </p:cNvPr>
              <p:cNvSpPr/>
              <p:nvPr/>
            </p:nvSpPr>
            <p:spPr bwMode="gray">
              <a:xfrm rot="10407">
                <a:off x="206113" y="4067273"/>
                <a:ext cx="46436" cy="196808"/>
              </a:xfrm>
              <a:prstGeom prst="roundRect">
                <a:avLst>
                  <a:gd name="adj" fmla="val 34179"/>
                </a:avLst>
              </a:prstGeom>
              <a:pattFill prst="pct80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 w="12700" algn="ctr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1" name="フローチャート: 磁気ディスク 120">
                <a:extLst>
                  <a:ext uri="{FF2B5EF4-FFF2-40B4-BE49-F238E27FC236}">
                    <a16:creationId xmlns:a16="http://schemas.microsoft.com/office/drawing/2014/main" id="{A4B5C73B-6DFD-57BD-BB53-C82DC1945418}"/>
                  </a:ext>
                </a:extLst>
              </p:cNvPr>
              <p:cNvSpPr/>
              <p:nvPr/>
            </p:nvSpPr>
            <p:spPr bwMode="gray">
              <a:xfrm rot="10407">
                <a:off x="144476" y="4028655"/>
                <a:ext cx="170353" cy="61804"/>
              </a:xfrm>
              <a:prstGeom prst="flowChartMagneticDisk">
                <a:avLst/>
              </a:prstGeom>
              <a:solidFill>
                <a:schemeClr val="tx2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2" name="フローチャート: 手操作入力 121">
                <a:extLst>
                  <a:ext uri="{FF2B5EF4-FFF2-40B4-BE49-F238E27FC236}">
                    <a16:creationId xmlns:a16="http://schemas.microsoft.com/office/drawing/2014/main" id="{1C8FFCB5-061F-75FF-C6C4-2818176A167D}"/>
                  </a:ext>
                </a:extLst>
              </p:cNvPr>
              <p:cNvSpPr/>
              <p:nvPr/>
            </p:nvSpPr>
            <p:spPr bwMode="gray">
              <a:xfrm rot="10407" flipH="1">
                <a:off x="207373" y="3506129"/>
                <a:ext cx="45719" cy="541602"/>
              </a:xfrm>
              <a:prstGeom prst="flowChartManualInput">
                <a:avLst/>
              </a:prstGeom>
              <a:solidFill>
                <a:srgbClr val="BBBCBC"/>
              </a:solidFill>
              <a:ln w="12700" algn="ctr">
                <a:solidFill>
                  <a:srgbClr val="BBBCBC"/>
                </a:solidFill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E68E9E0F-568F-D5FB-9A5C-729DAB3FA664}"/>
                  </a:ext>
                </a:extLst>
              </p:cNvPr>
              <p:cNvCxnSpPr>
                <a:stCxn id="122" idx="2"/>
                <a:endCxn id="122" idx="0"/>
              </p:cNvCxnSpPr>
              <p:nvPr/>
            </p:nvCxnSpPr>
            <p:spPr bwMode="gray">
              <a:xfrm flipV="1">
                <a:off x="229412" y="3560290"/>
                <a:ext cx="1476" cy="487440"/>
              </a:xfrm>
              <a:prstGeom prst="line">
                <a:avLst/>
              </a:prstGeom>
              <a:ln w="3175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68D3BBB-3D5B-774B-9D9C-9998C14F57D6}"/>
                </a:ext>
              </a:extLst>
            </p:cNvPr>
            <p:cNvGrpSpPr/>
            <p:nvPr/>
          </p:nvGrpSpPr>
          <p:grpSpPr>
            <a:xfrm>
              <a:off x="5568250" y="3853048"/>
              <a:ext cx="162642" cy="228960"/>
              <a:chOff x="4657562" y="2801977"/>
              <a:chExt cx="162642" cy="228960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51C8F009-4EB6-0BD5-6E36-88763B4C41D2}"/>
                  </a:ext>
                </a:extLst>
              </p:cNvPr>
              <p:cNvSpPr/>
              <p:nvPr/>
            </p:nvSpPr>
            <p:spPr bwMode="gray">
              <a:xfrm rot="20090837">
                <a:off x="4801164" y="2930968"/>
                <a:ext cx="18000" cy="99969"/>
              </a:xfrm>
              <a:prstGeom prst="rect">
                <a:avLst/>
              </a:prstGeom>
              <a:solidFill>
                <a:srgbClr val="E1BD87"/>
              </a:solidFill>
              <a:ln w="12700" algn="ctr">
                <a:noFill/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6" name="フローチャート: データ 115">
                <a:extLst>
                  <a:ext uri="{FF2B5EF4-FFF2-40B4-BE49-F238E27FC236}">
                    <a16:creationId xmlns:a16="http://schemas.microsoft.com/office/drawing/2014/main" id="{BD86335A-0FCC-F176-816E-22D4AF88BD1E}"/>
                  </a:ext>
                </a:extLst>
              </p:cNvPr>
              <p:cNvSpPr/>
              <p:nvPr/>
            </p:nvSpPr>
            <p:spPr bwMode="gray">
              <a:xfrm>
                <a:off x="4657562" y="2801977"/>
                <a:ext cx="162642" cy="224976"/>
              </a:xfrm>
              <a:prstGeom prst="flowChartInputOutput">
                <a:avLst/>
              </a:prstGeom>
              <a:blipFill>
                <a:blip r:embed="rId7"/>
                <a:tile tx="0" ty="0" sx="100000" sy="100000" flip="none" algn="tl"/>
              </a:blipFill>
              <a:ln w="12700" algn="ctr">
                <a:noFill/>
                <a:miter lim="800000"/>
                <a:headEnd/>
                <a:tailEnd/>
              </a:ln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905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100000"/>
                  <a:buFont typeface="Wingdings" panose="05000000000000000000" pitchFamily="2" charset="2"/>
                  <a:buNone/>
                  <a:tabLst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C495A789-2C2C-C98C-44D9-17D6B4F07AA1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4687275" y="2825516"/>
                <a:ext cx="126638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67676FB6-9DFD-4F8F-0CBC-53983D340123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4684894" y="2846947"/>
                <a:ext cx="126638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44C2C405-CB66-9BF3-E5D7-6CE80117B3C3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4682513" y="2868378"/>
                <a:ext cx="126638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矢印: 環状 113">
              <a:extLst>
                <a:ext uri="{FF2B5EF4-FFF2-40B4-BE49-F238E27FC236}">
                  <a16:creationId xmlns:a16="http://schemas.microsoft.com/office/drawing/2014/main" id="{5EF62069-A185-8A97-9976-FE6E61B1963F}"/>
                </a:ext>
              </a:extLst>
            </p:cNvPr>
            <p:cNvSpPr/>
            <p:nvPr/>
          </p:nvSpPr>
          <p:spPr bwMode="gray">
            <a:xfrm rot="5400000">
              <a:off x="6682031" y="5498399"/>
              <a:ext cx="534817" cy="532017"/>
            </a:xfrm>
            <a:prstGeom prst="circularArrow">
              <a:avLst>
                <a:gd name="adj1" fmla="val 14860"/>
                <a:gd name="adj2" fmla="val 1257272"/>
                <a:gd name="adj3" fmla="val 20226485"/>
                <a:gd name="adj4" fmla="val 10800000"/>
                <a:gd name="adj5" fmla="val 15544"/>
              </a:avLst>
            </a:prstGeom>
            <a:solidFill>
              <a:schemeClr val="tx2"/>
            </a:solidFill>
            <a:ln w="12700" algn="ctr">
              <a:solidFill>
                <a:srgbClr val="BBBCBC"/>
              </a:solidFill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905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Wingdings" panose="05000000000000000000" pitchFamily="2" charset="2"/>
                <a:buNone/>
                <a:tabLst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26" name="二等辺三角形 125">
            <a:extLst>
              <a:ext uri="{FF2B5EF4-FFF2-40B4-BE49-F238E27FC236}">
                <a16:creationId xmlns:a16="http://schemas.microsoft.com/office/drawing/2014/main" id="{6B2E6230-31E1-E141-5AC8-DF29C104C8AB}"/>
              </a:ext>
            </a:extLst>
          </p:cNvPr>
          <p:cNvSpPr/>
          <p:nvPr/>
        </p:nvSpPr>
        <p:spPr bwMode="gray">
          <a:xfrm rot="10800000">
            <a:off x="4109825" y="2950526"/>
            <a:ext cx="1520621" cy="171670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7" name="直線コネクタ 126">
            <a:extLst>
              <a:ext uri="{FF2B5EF4-FFF2-40B4-BE49-F238E27FC236}">
                <a16:creationId xmlns:a16="http://schemas.microsoft.com/office/drawing/2014/main" id="{FBF800D7-371F-A268-3D00-025466BAFD0C}"/>
              </a:ext>
            </a:extLst>
          </p:cNvPr>
          <p:cNvCxnSpPr>
            <a:cxnSpLocks/>
            <a:stCxn id="48" idx="5"/>
            <a:endCxn id="133" idx="1"/>
          </p:cNvCxnSpPr>
          <p:nvPr/>
        </p:nvCxnSpPr>
        <p:spPr bwMode="gray">
          <a:xfrm flipV="1">
            <a:off x="6973207" y="3899355"/>
            <a:ext cx="430600" cy="415047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89613598-2A55-0BCC-67C2-09328BEE5CEA}"/>
              </a:ext>
            </a:extLst>
          </p:cNvPr>
          <p:cNvCxnSpPr>
            <a:cxnSpLocks/>
          </p:cNvCxnSpPr>
          <p:nvPr/>
        </p:nvCxnSpPr>
        <p:spPr bwMode="gray">
          <a:xfrm flipV="1">
            <a:off x="6983427" y="4701848"/>
            <a:ext cx="433373" cy="0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7BBEC7F8-979E-7FEB-316B-B41D4CDEEDD0}"/>
              </a:ext>
            </a:extLst>
          </p:cNvPr>
          <p:cNvCxnSpPr>
            <a:cxnSpLocks/>
            <a:endCxn id="135" idx="1"/>
          </p:cNvCxnSpPr>
          <p:nvPr/>
        </p:nvCxnSpPr>
        <p:spPr bwMode="gray">
          <a:xfrm flipV="1">
            <a:off x="7133408" y="5955046"/>
            <a:ext cx="270399" cy="201216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F3FE9A10-44AA-D1C3-93E7-73C4D60A460A}"/>
              </a:ext>
            </a:extLst>
          </p:cNvPr>
          <p:cNvCxnSpPr>
            <a:cxnSpLocks/>
            <a:stCxn id="32" idx="2"/>
          </p:cNvCxnSpPr>
          <p:nvPr/>
        </p:nvCxnSpPr>
        <p:spPr bwMode="gray">
          <a:xfrm flipH="1">
            <a:off x="2277374" y="5524153"/>
            <a:ext cx="318270" cy="239983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>
            <a:extLst>
              <a:ext uri="{FF2B5EF4-FFF2-40B4-BE49-F238E27FC236}">
                <a16:creationId xmlns:a16="http://schemas.microsoft.com/office/drawing/2014/main" id="{F4E55AE5-5C8B-CB66-0780-340A7A02C078}"/>
              </a:ext>
            </a:extLst>
          </p:cNvPr>
          <p:cNvCxnSpPr>
            <a:cxnSpLocks/>
            <a:stCxn id="46" idx="2"/>
          </p:cNvCxnSpPr>
          <p:nvPr/>
        </p:nvCxnSpPr>
        <p:spPr bwMode="gray">
          <a:xfrm flipH="1" flipV="1">
            <a:off x="2335896" y="4071898"/>
            <a:ext cx="325824" cy="394826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4DE6FC51-B7BB-75EE-DC19-44E4F39C61BE}"/>
              </a:ext>
            </a:extLst>
          </p:cNvPr>
          <p:cNvSpPr/>
          <p:nvPr/>
        </p:nvSpPr>
        <p:spPr bwMode="gray">
          <a:xfrm>
            <a:off x="7403807" y="3514388"/>
            <a:ext cx="2352105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90564" fontAlgn="auto">
              <a:spcBef>
                <a:spcPts val="0"/>
              </a:spcBef>
              <a:spcAft>
                <a:spcPts val="200"/>
              </a:spcAft>
              <a:buSzPct val="100000"/>
            </a:pPr>
            <a:r>
              <a:rPr kumimoji="1" lang="en-US" altLang="ja-JP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【</a:t>
            </a:r>
            <a:r>
              <a:rPr kumimoji="1" lang="ja-JP" altLang="en-US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キーワード例</a:t>
            </a:r>
            <a:r>
              <a:rPr kumimoji="1" lang="en-US" altLang="ja-JP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】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サイバー攻撃等のセキュリティ強化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非常時での情報閲覧の継続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国の医療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DX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政策への対応　   等</a:t>
            </a:r>
          </a:p>
          <a:p>
            <a:pPr defTabSz="990564" fontAlgn="auto">
              <a:spcBef>
                <a:spcPts val="0"/>
              </a:spcBef>
              <a:spcAft>
                <a:spcPts val="0"/>
              </a:spcAft>
              <a:buSzPct val="100000"/>
            </a:pPr>
            <a:endParaRPr kumimoji="1" lang="en-US" altLang="ja-JP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469EBA10-3646-8E14-3D0C-016F933B9DD9}"/>
              </a:ext>
            </a:extLst>
          </p:cNvPr>
          <p:cNvSpPr/>
          <p:nvPr/>
        </p:nvSpPr>
        <p:spPr bwMode="gray">
          <a:xfrm>
            <a:off x="7403807" y="4564158"/>
            <a:ext cx="2352105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>
                <a:solidFill>
                  <a:prstClr val="black"/>
                </a:solidFill>
                <a:latin typeface="+mn-ea"/>
                <a:cs typeface="+mn-cs"/>
              </a:rPr>
              <a:t>現行以上のカスタマイズの抑制</a:t>
            </a:r>
            <a:endParaRPr kumimoji="1" lang="en-US" altLang="ja-JP" sz="1200">
              <a:solidFill>
                <a:prstClr val="black"/>
              </a:solidFill>
              <a:latin typeface="+mn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システム化が困難な事項は、運用による対応を優先する　          等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8B23C70F-7D22-471C-943F-9540FB1391BE}"/>
              </a:ext>
            </a:extLst>
          </p:cNvPr>
          <p:cNvSpPr/>
          <p:nvPr/>
        </p:nvSpPr>
        <p:spPr bwMode="gray">
          <a:xfrm>
            <a:off x="7403807" y="5570079"/>
            <a:ext cx="2352105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dirty="0">
                <a:solidFill>
                  <a:prstClr val="black"/>
                </a:solidFill>
                <a:latin typeface="+mn-ea"/>
                <a:cs typeface="+mn-cs"/>
              </a:rPr>
              <a:t>重要通知や指示の見落とし防止</a:t>
            </a:r>
            <a:endParaRPr kumimoji="1" lang="en-US" altLang="ja-JP" sz="1200" dirty="0">
              <a:solidFill>
                <a:prstClr val="black"/>
              </a:solidFill>
              <a:latin typeface="+mn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オーダー間違いが起きにくい仕組みの構築　                                等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430D14B5-169C-D337-424E-2FF409A49C0B}"/>
              </a:ext>
            </a:extLst>
          </p:cNvPr>
          <p:cNvSpPr/>
          <p:nvPr/>
        </p:nvSpPr>
        <p:spPr bwMode="gray">
          <a:xfrm>
            <a:off x="147653" y="3557367"/>
            <a:ext cx="2188244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90564" fontAlgn="auto">
              <a:spcBef>
                <a:spcPts val="0"/>
              </a:spcBef>
              <a:spcAft>
                <a:spcPts val="200"/>
              </a:spcAft>
              <a:buSzPct val="100000"/>
            </a:pPr>
            <a:r>
              <a:rPr kumimoji="1" lang="en-US" altLang="ja-JP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【</a:t>
            </a:r>
            <a:r>
              <a:rPr kumimoji="1" lang="ja-JP" altLang="en-US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キーワード例</a:t>
            </a:r>
            <a:r>
              <a:rPr kumimoji="1" lang="en-US" altLang="ja-JP" sz="1200" b="1" i="0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】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職員の事務作業負担の軽減</a:t>
            </a:r>
            <a:endParaRPr kumimoji="1" lang="en-US" altLang="ja-JP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チャット機能、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AI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等の活用</a:t>
            </a:r>
            <a:endParaRPr kumimoji="1" lang="en-US" altLang="ja-JP" sz="1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マスタメンテナンスの簡素化   等</a:t>
            </a: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F08EB90B-046D-790D-4002-906DC40CB6BB}"/>
              </a:ext>
            </a:extLst>
          </p:cNvPr>
          <p:cNvSpPr/>
          <p:nvPr/>
        </p:nvSpPr>
        <p:spPr bwMode="gray">
          <a:xfrm>
            <a:off x="147653" y="4686024"/>
            <a:ext cx="2188244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データ二次利用の推進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データの集約・見える化・他部署共有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）</a:t>
            </a:r>
          </a:p>
          <a:p>
            <a:pPr marL="171450" indent="-171450" defTabSz="990564" fontAlgn="auto"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ü"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データに基づくベッドコントロールの高度化                            等</a:t>
            </a:r>
          </a:p>
        </p:txBody>
      </p:sp>
      <p:cxnSp>
        <p:nvCxnSpPr>
          <p:cNvPr id="138" name="直線コネクタ 137">
            <a:extLst>
              <a:ext uri="{FF2B5EF4-FFF2-40B4-BE49-F238E27FC236}">
                <a16:creationId xmlns:a16="http://schemas.microsoft.com/office/drawing/2014/main" id="{AA15ED04-5368-0751-EF71-D5802F0F1342}"/>
              </a:ext>
            </a:extLst>
          </p:cNvPr>
          <p:cNvCxnSpPr>
            <a:cxnSpLocks/>
            <a:stCxn id="45" idx="2"/>
            <a:endCxn id="137" idx="3"/>
          </p:cNvCxnSpPr>
          <p:nvPr/>
        </p:nvCxnSpPr>
        <p:spPr bwMode="gray">
          <a:xfrm flipH="1">
            <a:off x="2335897" y="4842394"/>
            <a:ext cx="325823" cy="0"/>
          </a:xfrm>
          <a:prstGeom prst="line">
            <a:avLst/>
          </a:prstGeom>
          <a:ln w="12700">
            <a:solidFill>
              <a:schemeClr val="tx2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右大かっこ 138">
            <a:extLst>
              <a:ext uri="{FF2B5EF4-FFF2-40B4-BE49-F238E27FC236}">
                <a16:creationId xmlns:a16="http://schemas.microsoft.com/office/drawing/2014/main" id="{D2204429-EF69-B369-64C3-02660FCC4D06}"/>
              </a:ext>
            </a:extLst>
          </p:cNvPr>
          <p:cNvSpPr/>
          <p:nvPr/>
        </p:nvSpPr>
        <p:spPr bwMode="gray">
          <a:xfrm rot="16200000">
            <a:off x="4748237" y="1300077"/>
            <a:ext cx="146216" cy="4286661"/>
          </a:xfrm>
          <a:prstGeom prst="rightBracket">
            <a:avLst>
              <a:gd name="adj" fmla="val 84523"/>
            </a:avLst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A7B751D6-15C4-E09A-B606-BE3106DAA7BE}"/>
              </a:ext>
            </a:extLst>
          </p:cNvPr>
          <p:cNvSpPr/>
          <p:nvPr/>
        </p:nvSpPr>
        <p:spPr bwMode="gray">
          <a:xfrm>
            <a:off x="3894012" y="3231573"/>
            <a:ext cx="1831198" cy="288147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ja-JP" altLang="en-US" sz="1400" b="1">
                <a:latin typeface="+mn-ea"/>
                <a:cs typeface="+mn-cs"/>
              </a:rPr>
              <a:t>① 時代の変化への適応</a:t>
            </a:r>
            <a:endParaRPr kumimoji="1" lang="ja-JP" altLang="en-US" sz="14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48CB4FAB-C8A6-5093-3D03-B15314B3B73E}"/>
              </a:ext>
            </a:extLst>
          </p:cNvPr>
          <p:cNvSpPr/>
          <p:nvPr/>
        </p:nvSpPr>
        <p:spPr bwMode="gray">
          <a:xfrm>
            <a:off x="147652" y="5660544"/>
            <a:ext cx="2172126" cy="769933"/>
          </a:xfrm>
          <a:prstGeom prst="rect">
            <a:avLst/>
          </a:prstGeom>
          <a:solidFill>
            <a:schemeClr val="bg1"/>
          </a:solidFill>
          <a:ln w="63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コミュニケーション方法の統一による見落とし防止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  <a:p>
            <a:pPr marL="171450" marR="0" indent="-171450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ü"/>
              <a:tabLst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cs typeface="+mn-cs"/>
              </a:rPr>
              <a:t>診療記録・画像・文書・検査の閲覧方法の一元化     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60E06B6-46C6-4FB5-AC43-4A51B0EA14C5}"/>
              </a:ext>
            </a:extLst>
          </p:cNvPr>
          <p:cNvSpPr txBox="1"/>
          <p:nvPr/>
        </p:nvSpPr>
        <p:spPr bwMode="gray">
          <a:xfrm>
            <a:off x="407870" y="291192"/>
            <a:ext cx="37019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【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参考資料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】</a:t>
            </a:r>
            <a:r>
              <a:rPr kumimoji="1" lang="ja-JP" altLang="en-US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２</a:t>
            </a:r>
            <a:r>
              <a:rPr kumimoji="1" lang="ja-JP" altLang="en-US" sz="140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．</a:t>
            </a:r>
            <a:r>
              <a:rPr kumimoji="1" lang="en-US" altLang="ja-JP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HIS</a:t>
            </a:r>
            <a:r>
              <a:rPr kumimoji="1" lang="ja-JP" altLang="en-US" sz="14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更新の基本方針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5260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5e8e40f-b990-41de-a0fc-543397efce71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T Template_A4_J_202401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eloitte Font2024">
      <a:majorFont>
        <a:latin typeface="Calibri"/>
        <a:ea typeface="Yu Gothic UI"/>
        <a:cs typeface=""/>
      </a:majorFont>
      <a:minorFont>
        <a:latin typeface="Calibri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プレゼンテーション3" id="{1936D3A7-ADF3-44B4-9C67-F4EF806BBAEF}" vid="{DDF99DBA-FFD6-448D-BF2E-9256A013C11B}"/>
    </a:ext>
  </a:extLst>
</a:theme>
</file>

<file path=ppt/theme/theme2.xml><?xml version="1.0" encoding="utf-8"?>
<a:theme xmlns:a="http://schemas.openxmlformats.org/drawingml/2006/main" name="DT Template_A4_J_202401_基本版②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eloitte Font2024">
      <a:majorFont>
        <a:latin typeface="Calibri"/>
        <a:ea typeface="Yu Gothic UI"/>
        <a:cs typeface=""/>
      </a:majorFont>
      <a:minorFont>
        <a:latin typeface="Calibri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プレゼンテーション3" id="{1936D3A7-ADF3-44B4-9C67-F4EF806BBAEF}" vid="{E6ECBE78-A84F-476A-B515-53F14DC14868}"/>
    </a:ext>
  </a:extLst>
</a:theme>
</file>

<file path=ppt/theme/theme3.xml><?xml version="1.0" encoding="utf-8"?>
<a:theme xmlns:a="http://schemas.openxmlformats.org/drawingml/2006/main" name="DT Template_A4_J_202201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ユーザー定義 2">
      <a:majorFont>
        <a:latin typeface="Yu Gothic UI"/>
        <a:ea typeface="Yu Gothic UI"/>
        <a:cs typeface=""/>
      </a:majorFont>
      <a:minorFont>
        <a:latin typeface="Yu Gothic UI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BBBCBC"/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0" tIns="0" rIns="0" bIns="0" rtlCol="0">
        <a:sp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RA_提案書テンプレート　【A4版】_20220601.pptx  -  読み取り専用" id="{925FFB21-FE87-4E2E-963A-EE12B4998E35}" vid="{DDC5CC55-A264-43DB-8692-A1C4FCEED84F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D91F2F3CF6ABF4CB37D92ED13FBC8B8" ma:contentTypeVersion="6" ma:contentTypeDescription="新しいドキュメントを作成します。" ma:contentTypeScope="" ma:versionID="2deff5088f453fb02dd68d64b9b419c4">
  <xsd:schema xmlns:xsd="http://www.w3.org/2001/XMLSchema" xmlns:xs="http://www.w3.org/2001/XMLSchema" xmlns:p="http://schemas.microsoft.com/office/2006/metadata/properties" xmlns:ns2="22125747-b2bd-4877-8fa5-062b65599d74" targetNamespace="http://schemas.microsoft.com/office/2006/metadata/properties" ma:root="true" ma:fieldsID="cad3d39df007762796b17e302eb0d503" ns2:_="">
    <xsd:import namespace="22125747-b2bd-4877-8fa5-062b65599d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125747-b2bd-4877-8fa5-062b65599d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5EE730-BBA5-4F2E-B5B5-0F693D0E7D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4AE23B-4685-4090-9D1F-1E21494C99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125747-b2bd-4877-8fa5-062b65599d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DF1D71-5C9A-43A3-A20B-D1109EBCF2BA}">
  <ds:schemaRefs>
    <ds:schemaRef ds:uri="22125747-b2bd-4877-8fa5-062b65599d74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ea60d57e-af5b-4752-ac57-3e4f28ca11dc}" enabled="1" method="Standard" siteId="{36da45f1-dd2c-4d1f-af13-5abe46b99921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10_事務局打合せ資料_20240515</Template>
  <TotalTime>0</TotalTime>
  <Words>249</Words>
  <Application>Microsoft Office PowerPoint</Application>
  <PresentationFormat>A4 210 x 297 mm</PresentationFormat>
  <Paragraphs>40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3" baseType="lpstr">
      <vt:lpstr>HG正楷書体-PRO</vt:lpstr>
      <vt:lpstr>ＭＳ Ｐゴシック</vt:lpstr>
      <vt:lpstr>ＭＳ ゴシック</vt:lpstr>
      <vt:lpstr>Yu Gothic UI</vt:lpstr>
      <vt:lpstr>Arial</vt:lpstr>
      <vt:lpstr>Calibri</vt:lpstr>
      <vt:lpstr>Verdana</vt:lpstr>
      <vt:lpstr>Wingdings</vt:lpstr>
      <vt:lpstr>DT Template_A4_J_202401</vt:lpstr>
      <vt:lpstr>DT Template_A4_J_202401_基本版②</vt:lpstr>
      <vt:lpstr>DT Template_A4_J_202201</vt:lpstr>
      <vt:lpstr>think-cell スライド</vt:lpstr>
      <vt:lpstr>時代の変化への適応と現状課題の解決をめざし、以下の基本方針を設定しています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2025-11-05T03:40:25Z</dcterms:created>
  <dcterms:modified xsi:type="dcterms:W3CDTF">2025-12-18T23:58:55Z</dcterms:modified>
  <cp:category/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ContentBits">
    <vt:lpwstr>0</vt:lpwstr>
  </property>
  <property fmtid="{D5CDD505-2E9C-101B-9397-08002B2CF9AE}" pid="3" name="MSIP_Label_ea60d57e-af5b-4752-ac57-3e4f28ca11dc_Enabled">
    <vt:lpwstr>true</vt:lpwstr>
  </property>
  <property fmtid="{D5CDD505-2E9C-101B-9397-08002B2CF9AE}" pid="4" name="MSIP_Label_ea60d57e-af5b-4752-ac57-3e4f28ca11dc_Name">
    <vt:lpwstr>ea60d57e-af5b-4752-ac57-3e4f28ca11dc</vt:lpwstr>
  </property>
  <property fmtid="{D5CDD505-2E9C-101B-9397-08002B2CF9AE}" pid="5" name="MediaServiceImageTags">
    <vt:lpwstr/>
  </property>
  <property fmtid="{D5CDD505-2E9C-101B-9397-08002B2CF9AE}" pid="6" name="MSIP_Label_ea60d57e-af5b-4752-ac57-3e4f28ca11dc_SetDate">
    <vt:lpwstr>2021-06-10T06:45:02Z</vt:lpwstr>
  </property>
  <property fmtid="{D5CDD505-2E9C-101B-9397-08002B2CF9AE}" pid="7" name="ContentTypeId">
    <vt:lpwstr>0x010100CD91F2F3CF6ABF4CB37D92ED13FBC8B8</vt:lpwstr>
  </property>
  <property fmtid="{D5CDD505-2E9C-101B-9397-08002B2CF9AE}" pid="8" name="MSIP_Label_ea60d57e-af5b-4752-ac57-3e4f28ca11dc_ActionId">
    <vt:lpwstr>345753b9-61e8-4351-aba5-64732c5426f6</vt:lpwstr>
  </property>
  <property fmtid="{D5CDD505-2E9C-101B-9397-08002B2CF9AE}" pid="9" name="MSIP_Label_ea60d57e-af5b-4752-ac57-3e4f28ca11dc_SiteId">
    <vt:lpwstr>36da45f1-dd2c-4d1f-af13-5abe46b99921</vt:lpwstr>
  </property>
  <property fmtid="{D5CDD505-2E9C-101B-9397-08002B2CF9AE}" pid="10" name="MSIP_Label_ea60d57e-af5b-4752-ac57-3e4f28ca11dc_Method">
    <vt:lpwstr>Standard</vt:lpwstr>
  </property>
</Properties>
</file>